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0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Kalam" panose="020B0604020202020204" charset="0"/>
      <p:regular r:id="rId19"/>
    </p:embeddedFont>
    <p:embeddedFont>
      <p:font typeface="Kalam Bold" panose="020B0604020202020204" charset="0"/>
      <p:regular r:id="rId20"/>
    </p:embeddedFont>
    <p:embeddedFont>
      <p:font typeface="Lemon Tuesday" panose="020B0604020202020204" charset="0"/>
      <p:regular r:id="rId21"/>
    </p:embeddedFont>
    <p:embeddedFont>
      <p:font typeface="Telegraf" panose="020B0604020202020204" charset="0"/>
      <p:regular r:id="rId22"/>
    </p:embeddedFont>
    <p:embeddedFont>
      <p:font typeface="Telegraf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7B8A6-D88C-44BF-93F8-538070233B72}" v="16" dt="2025-07-12T13:04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140" autoAdjust="0"/>
  </p:normalViewPr>
  <p:slideViewPr>
    <p:cSldViewPr>
      <p:cViewPr varScale="1">
        <p:scale>
          <a:sx n="60" d="100"/>
          <a:sy n="60" d="100"/>
        </p:scale>
        <p:origin x="12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ומרי יוסף הייט" userId="f34da1f8-182a-47de-a4c1-c67a1a5a0fa1" providerId="ADAL" clId="{6217B8A6-D88C-44BF-93F8-538070233B72}"/>
    <pc:docChg chg="undo custSel addSld delSld modSld sldOrd modMainMaster">
      <pc:chgData name="עומרי יוסף הייט" userId="f34da1f8-182a-47de-a4c1-c67a1a5a0fa1" providerId="ADAL" clId="{6217B8A6-D88C-44BF-93F8-538070233B72}" dt="2025-07-12T13:05:20.267" v="620" actId="1038"/>
      <pc:docMkLst>
        <pc:docMk/>
      </pc:docMkLst>
      <pc:sldChg chg="addSp delSp modSp mod modAnim">
        <pc:chgData name="עומרי יוסף הייט" userId="f34da1f8-182a-47de-a4c1-c67a1a5a0fa1" providerId="ADAL" clId="{6217B8A6-D88C-44BF-93F8-538070233B72}" dt="2025-07-12T12:43:16.862" v="591"/>
        <pc:sldMkLst>
          <pc:docMk/>
          <pc:sldMk cId="0" sldId="256"/>
        </pc:sldMkLst>
        <pc:spChg chg="mod">
          <ac:chgData name="עומרי יוסף הייט" userId="f34da1f8-182a-47de-a4c1-c67a1a5a0fa1" providerId="ADAL" clId="{6217B8A6-D88C-44BF-93F8-538070233B72}" dt="2025-07-12T12:43:03.211" v="589" actId="1076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עומרי יוסף הייט" userId="f34da1f8-182a-47de-a4c1-c67a1a5a0fa1" providerId="ADAL" clId="{6217B8A6-D88C-44BF-93F8-538070233B72}" dt="2025-06-29T07:06:47.088" v="558" actId="6549"/>
          <ac:spMkLst>
            <pc:docMk/>
            <pc:sldMk cId="0" sldId="256"/>
            <ac:spMk id="18" creationId="{ADFEA281-B3B6-0710-6F33-082E3C66C6CC}"/>
          </ac:spMkLst>
        </pc:spChg>
      </pc:sldChg>
      <pc:sldChg chg="modNotesTx">
        <pc:chgData name="עומרי יוסף הייט" userId="f34da1f8-182a-47de-a4c1-c67a1a5a0fa1" providerId="ADAL" clId="{6217B8A6-D88C-44BF-93F8-538070233B72}" dt="2025-06-29T06:13:23.356" v="512" actId="20577"/>
        <pc:sldMkLst>
          <pc:docMk/>
          <pc:sldMk cId="0" sldId="257"/>
        </pc:sldMkLst>
      </pc:sldChg>
      <pc:sldChg chg="addSp delSp modSp mod">
        <pc:chgData name="עומרי יוסף הייט" userId="f34da1f8-182a-47de-a4c1-c67a1a5a0fa1" providerId="ADAL" clId="{6217B8A6-D88C-44BF-93F8-538070233B72}" dt="2025-07-12T13:05:20.267" v="620" actId="1038"/>
        <pc:sldMkLst>
          <pc:docMk/>
          <pc:sldMk cId="0" sldId="264"/>
        </pc:sldMkLst>
        <pc:spChg chg="del">
          <ac:chgData name="עומרי יוסף הייט" userId="f34da1f8-182a-47de-a4c1-c67a1a5a0fa1" providerId="ADAL" clId="{6217B8A6-D88C-44BF-93F8-538070233B72}" dt="2025-07-12T12:43:44.492" v="592" actId="21"/>
          <ac:spMkLst>
            <pc:docMk/>
            <pc:sldMk cId="0" sldId="264"/>
            <ac:spMk id="17" creationId="{00000000-0000-0000-0000-000000000000}"/>
          </ac:spMkLst>
        </pc:spChg>
        <pc:graphicFrameChg chg="add del mod">
          <ac:chgData name="עומרי יוסף הייט" userId="f34da1f8-182a-47de-a4c1-c67a1a5a0fa1" providerId="ADAL" clId="{6217B8A6-D88C-44BF-93F8-538070233B72}" dt="2025-07-12T12:44:20.019" v="595"/>
          <ac:graphicFrameMkLst>
            <pc:docMk/>
            <pc:sldMk cId="0" sldId="264"/>
            <ac:graphicFrameMk id="21" creationId="{3D9AA770-9DD8-2606-95AE-11A798F2D6C1}"/>
          </ac:graphicFrameMkLst>
        </pc:graphicFrameChg>
        <pc:graphicFrameChg chg="add del mod">
          <ac:chgData name="עומרי יוסף הייט" userId="f34da1f8-182a-47de-a4c1-c67a1a5a0fa1" providerId="ADAL" clId="{6217B8A6-D88C-44BF-93F8-538070233B72}" dt="2025-07-12T13:03:19.545" v="602"/>
          <ac:graphicFrameMkLst>
            <pc:docMk/>
            <pc:sldMk cId="0" sldId="264"/>
            <ac:graphicFrameMk id="23" creationId="{C45535BD-FC05-EB6B-9E90-730D7B3DAC54}"/>
          </ac:graphicFrameMkLst>
        </pc:graphicFrameChg>
        <pc:graphicFrameChg chg="add del mod">
          <ac:chgData name="עומרי יוסף הייט" userId="f34da1f8-182a-47de-a4c1-c67a1a5a0fa1" providerId="ADAL" clId="{6217B8A6-D88C-44BF-93F8-538070233B72}" dt="2025-07-12T13:04:55.539" v="608"/>
          <ac:graphicFrameMkLst>
            <pc:docMk/>
            <pc:sldMk cId="0" sldId="264"/>
            <ac:graphicFrameMk id="25" creationId="{EE6D80C8-4C94-DFB7-3FBA-E43860D44E99}"/>
          </ac:graphicFrameMkLst>
        </pc:graphicFrameChg>
        <pc:picChg chg="add del mod">
          <ac:chgData name="עומרי יוסף הייט" userId="f34da1f8-182a-47de-a4c1-c67a1a5a0fa1" providerId="ADAL" clId="{6217B8A6-D88C-44BF-93F8-538070233B72}" dt="2025-07-12T13:03:13.310" v="599" actId="478"/>
          <ac:picMkLst>
            <pc:docMk/>
            <pc:sldMk cId="0" sldId="264"/>
            <ac:picMk id="22" creationId="{FA9115DC-8B64-685D-59F3-AA5814CB78E4}"/>
          </ac:picMkLst>
        </pc:picChg>
        <pc:picChg chg="add del mod">
          <ac:chgData name="עומרי יוסף הייט" userId="f34da1f8-182a-47de-a4c1-c67a1a5a0fa1" providerId="ADAL" clId="{6217B8A6-D88C-44BF-93F8-538070233B72}" dt="2025-07-12T13:03:25.214" v="605" actId="478"/>
          <ac:picMkLst>
            <pc:docMk/>
            <pc:sldMk cId="0" sldId="264"/>
            <ac:picMk id="24" creationId="{2C43555E-04C9-0BE9-BAEA-580F28BE857D}"/>
          </ac:picMkLst>
        </pc:picChg>
        <pc:picChg chg="add mod">
          <ac:chgData name="עומרי יוסף הייט" userId="f34da1f8-182a-47de-a4c1-c67a1a5a0fa1" providerId="ADAL" clId="{6217B8A6-D88C-44BF-93F8-538070233B72}" dt="2025-07-12T13:04:57.091" v="611" actId="962"/>
          <ac:picMkLst>
            <pc:docMk/>
            <pc:sldMk cId="0" sldId="264"/>
            <ac:picMk id="27" creationId="{BDDE2FA7-6D9C-B4BC-2DFC-9144B2ACFEF6}"/>
          </ac:picMkLst>
        </pc:picChg>
        <pc:picChg chg="add mod">
          <ac:chgData name="עומרי יוסף הייט" userId="f34da1f8-182a-47de-a4c1-c67a1a5a0fa1" providerId="ADAL" clId="{6217B8A6-D88C-44BF-93F8-538070233B72}" dt="2025-07-12T13:05:20.267" v="620" actId="1038"/>
          <ac:picMkLst>
            <pc:docMk/>
            <pc:sldMk cId="0" sldId="264"/>
            <ac:picMk id="29" creationId="{FCDF241C-4E0B-F66A-FF56-2F823579851F}"/>
          </ac:picMkLst>
        </pc:picChg>
      </pc:sldChg>
      <pc:sldChg chg="add del">
        <pc:chgData name="עומרי יוסף הייט" userId="f34da1f8-182a-47de-a4c1-c67a1a5a0fa1" providerId="ADAL" clId="{6217B8A6-D88C-44BF-93F8-538070233B72}" dt="2025-06-28T15:10:13.206" v="3" actId="2890"/>
        <pc:sldMkLst>
          <pc:docMk/>
          <pc:sldMk cId="1572328098" sldId="270"/>
        </pc:sldMkLst>
      </pc:sldChg>
      <pc:sldChg chg="add del ord">
        <pc:chgData name="עומרי יוסף הייט" userId="f34da1f8-182a-47de-a4c1-c67a1a5a0fa1" providerId="ADAL" clId="{6217B8A6-D88C-44BF-93F8-538070233B72}" dt="2025-06-28T15:10:37.087" v="8" actId="2890"/>
        <pc:sldMkLst>
          <pc:docMk/>
          <pc:sldMk cId="2549514896" sldId="270"/>
        </pc:sldMkLst>
      </pc:sldChg>
      <pc:sldChg chg="add del setBg">
        <pc:chgData name="עומרי יוסף הייט" userId="f34da1f8-182a-47de-a4c1-c67a1a5a0fa1" providerId="ADAL" clId="{6217B8A6-D88C-44BF-93F8-538070233B72}" dt="2025-06-28T15:10:04.981" v="1"/>
        <pc:sldMkLst>
          <pc:docMk/>
          <pc:sldMk cId="2575874596" sldId="270"/>
        </pc:sldMkLst>
      </pc:sldChg>
      <pc:sldChg chg="addSp delSp modSp add mod modNotesTx">
        <pc:chgData name="עומרי יוסף הייט" userId="f34da1f8-182a-47de-a4c1-c67a1a5a0fa1" providerId="ADAL" clId="{6217B8A6-D88C-44BF-93F8-538070233B72}" dt="2025-06-29T06:58:34.812" v="557" actId="478"/>
        <pc:sldMkLst>
          <pc:docMk/>
          <pc:sldMk cId="3165471550" sldId="270"/>
        </pc:sldMkLst>
        <pc:spChg chg="mod">
          <ac:chgData name="עומרי יוסף הייט" userId="f34da1f8-182a-47de-a4c1-c67a1a5a0fa1" providerId="ADAL" clId="{6217B8A6-D88C-44BF-93F8-538070233B72}" dt="2025-06-29T06:58:28.904" v="556" actId="1076"/>
          <ac:spMkLst>
            <pc:docMk/>
            <pc:sldMk cId="3165471550" sldId="270"/>
            <ac:spMk id="3" creationId="{F4D6B8CE-9C8F-493E-48E2-39C453F7BF81}"/>
          </ac:spMkLst>
        </pc:spChg>
        <pc:spChg chg="mod">
          <ac:chgData name="עומרי יוסף הייט" userId="f34da1f8-182a-47de-a4c1-c67a1a5a0fa1" providerId="ADAL" clId="{6217B8A6-D88C-44BF-93F8-538070233B72}" dt="2025-06-28T15:28:47.853" v="258" actId="20577"/>
          <ac:spMkLst>
            <pc:docMk/>
            <pc:sldMk cId="3165471550" sldId="270"/>
            <ac:spMk id="16" creationId="{6A0E7152-04FC-8FB7-232C-818CC75CA427}"/>
          </ac:spMkLst>
        </pc:spChg>
        <pc:spChg chg="mod">
          <ac:chgData name="עומרי יוסף הייט" userId="f34da1f8-182a-47de-a4c1-c67a1a5a0fa1" providerId="ADAL" clId="{6217B8A6-D88C-44BF-93F8-538070233B72}" dt="2025-06-28T15:25:04.673" v="124" actId="1076"/>
          <ac:spMkLst>
            <pc:docMk/>
            <pc:sldMk cId="3165471550" sldId="270"/>
            <ac:spMk id="17" creationId="{6EA7E903-AEB5-9A76-F552-704A59BDFEC6}"/>
          </ac:spMkLst>
        </pc:spChg>
        <pc:spChg chg="add mod">
          <ac:chgData name="עומרי יוסף הייט" userId="f34da1f8-182a-47de-a4c1-c67a1a5a0fa1" providerId="ADAL" clId="{6217B8A6-D88C-44BF-93F8-538070233B72}" dt="2025-06-29T06:51:04.799" v="549" actId="1076"/>
          <ac:spMkLst>
            <pc:docMk/>
            <pc:sldMk cId="3165471550" sldId="270"/>
            <ac:spMk id="30" creationId="{9D093ACF-F533-4D39-25BF-D1634E872791}"/>
          </ac:spMkLst>
        </pc:spChg>
        <pc:spChg chg="add mod">
          <ac:chgData name="עומרי יוסף הייט" userId="f34da1f8-182a-47de-a4c1-c67a1a5a0fa1" providerId="ADAL" clId="{6217B8A6-D88C-44BF-93F8-538070233B72}" dt="2025-06-29T06:51:00.756" v="548" actId="1076"/>
          <ac:spMkLst>
            <pc:docMk/>
            <pc:sldMk cId="3165471550" sldId="270"/>
            <ac:spMk id="31" creationId="{DE605B79-7972-98CF-333B-D0A85D597E8D}"/>
          </ac:spMkLst>
        </pc:spChg>
        <pc:grpChg chg="add mod">
          <ac:chgData name="עומרי יוסף הייט" userId="f34da1f8-182a-47de-a4c1-c67a1a5a0fa1" providerId="ADAL" clId="{6217B8A6-D88C-44BF-93F8-538070233B72}" dt="2025-06-29T06:51:14.554" v="550" actId="164"/>
          <ac:grpSpMkLst>
            <pc:docMk/>
            <pc:sldMk cId="3165471550" sldId="270"/>
            <ac:grpSpMk id="32" creationId="{932A72EC-BCE2-E635-922D-C36A2AF7E902}"/>
          </ac:grpSpMkLst>
        </pc:grpChg>
        <pc:grpChg chg="add mod">
          <ac:chgData name="עומרי יוסף הייט" userId="f34da1f8-182a-47de-a4c1-c67a1a5a0fa1" providerId="ADAL" clId="{6217B8A6-D88C-44BF-93F8-538070233B72}" dt="2025-06-29T06:58:02.161" v="554" actId="1076"/>
          <ac:grpSpMkLst>
            <pc:docMk/>
            <pc:sldMk cId="3165471550" sldId="270"/>
            <ac:grpSpMk id="36" creationId="{D788180A-8996-BA29-D859-24BC8A079B0F}"/>
          </ac:grpSpMkLst>
        </pc:grpChg>
        <pc:picChg chg="add mod ord">
          <ac:chgData name="עומרי יוסף הייט" userId="f34da1f8-182a-47de-a4c1-c67a1a5a0fa1" providerId="ADAL" clId="{6217B8A6-D88C-44BF-93F8-538070233B72}" dt="2025-06-29T06:51:14.554" v="550" actId="164"/>
          <ac:picMkLst>
            <pc:docMk/>
            <pc:sldMk cId="3165471550" sldId="270"/>
            <ac:picMk id="35" creationId="{4F0F9644-5792-DA6F-2848-15D5F8A08E0B}"/>
          </ac:picMkLst>
        </pc:picChg>
      </pc:sldChg>
      <pc:sldMasterChg chg="modSp mod">
        <pc:chgData name="עומרי יוסף הייט" userId="f34da1f8-182a-47de-a4c1-c67a1a5a0fa1" providerId="ADAL" clId="{6217B8A6-D88C-44BF-93F8-538070233B72}" dt="2025-06-29T07:11:53.394" v="583" actId="20577"/>
        <pc:sldMasterMkLst>
          <pc:docMk/>
          <pc:sldMasterMk cId="0" sldId="2147483648"/>
        </pc:sldMasterMkLst>
        <pc:spChg chg="mod">
          <ac:chgData name="עומרי יוסף הייט" userId="f34da1f8-182a-47de-a4c1-c67a1a5a0fa1" providerId="ADAL" clId="{6217B8A6-D88C-44BF-93F8-538070233B72}" dt="2025-06-29T07:11:53.394" v="583" actId="20577"/>
          <ac:spMkLst>
            <pc:docMk/>
            <pc:sldMasterMk cId="0" sldId="2147483648"/>
            <ac:spMk id="6" creationId="{00000000-0000-0000-0000-000000000000}"/>
          </ac:spMkLst>
        </pc:spChg>
      </pc:sldMasterChg>
    </pc:docChg>
  </pc:docChgLst>
  <pc:docChgLst>
    <pc:chgData name="עומרי יוסף הייט" userId="f34da1f8-182a-47de-a4c1-c67a1a5a0fa1" providerId="ADAL" clId="{B446A780-80AB-400D-8AA5-39C823BC8936}"/>
    <pc:docChg chg="undo custSel addSld delSld modSld sldOrd modMainMaster">
      <pc:chgData name="עומרי יוסף הייט" userId="f34da1f8-182a-47de-a4c1-c67a1a5a0fa1" providerId="ADAL" clId="{B446A780-80AB-400D-8AA5-39C823BC8936}" dt="2025-07-05T07:12:45.859" v="2253" actId="20577"/>
      <pc:docMkLst>
        <pc:docMk/>
      </pc:docMkLst>
      <pc:sldChg chg="modSp mod modTransition modAnim modNotesTx">
        <pc:chgData name="עומרי יוסף הייט" userId="f34da1f8-182a-47de-a4c1-c67a1a5a0fa1" providerId="ADAL" clId="{B446A780-80AB-400D-8AA5-39C823BC8936}" dt="2025-07-05T06:48:50.674" v="2040" actId="1076"/>
        <pc:sldMkLst>
          <pc:docMk/>
          <pc:sldMk cId="0" sldId="256"/>
        </pc:sldMkLst>
        <pc:spChg chg="mod">
          <ac:chgData name="עומרי יוסף הייט" userId="f34da1f8-182a-47de-a4c1-c67a1a5a0fa1" providerId="ADAL" clId="{B446A780-80AB-400D-8AA5-39C823BC8936}" dt="2025-07-05T06:48:50.674" v="204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4:03:15.529" v="186" actId="20577"/>
          <ac:spMkLst>
            <pc:docMk/>
            <pc:sldMk cId="0" sldId="256"/>
            <ac:spMk id="15" creationId="{00000000-0000-0000-0000-000000000000}"/>
          </ac:spMkLst>
        </pc:spChg>
      </pc:sldChg>
      <pc:sldChg chg="modSp mod modTransition modNotesTx">
        <pc:chgData name="עומרי יוסף הייט" userId="f34da1f8-182a-47de-a4c1-c67a1a5a0fa1" providerId="ADAL" clId="{B446A780-80AB-400D-8AA5-39C823BC8936}" dt="2025-07-05T06:44:53.233" v="2008" actId="167"/>
        <pc:sldMkLst>
          <pc:docMk/>
          <pc:sldMk cId="0" sldId="257"/>
        </pc:sldMkLst>
        <pc:spChg chg="mod ord">
          <ac:chgData name="עומרי יוסף הייט" userId="f34da1f8-182a-47de-a4c1-c67a1a5a0fa1" providerId="ADAL" clId="{B446A780-80AB-400D-8AA5-39C823BC8936}" dt="2025-07-05T06:44:53.233" v="2008" actId="167"/>
          <ac:spMkLst>
            <pc:docMk/>
            <pc:sldMk cId="0" sldId="257"/>
            <ac:spMk id="7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5:57.068" v="103" actId="20577"/>
          <ac:spMkLst>
            <pc:docMk/>
            <pc:sldMk cId="0" sldId="257"/>
            <ac:spMk id="16" creationId="{00000000-0000-0000-0000-000000000000}"/>
          </ac:spMkLst>
        </pc:spChg>
      </pc:sldChg>
      <pc:sldChg chg="modSp mod modTransition modNotesTx">
        <pc:chgData name="עומרי יוסף הייט" userId="f34da1f8-182a-47de-a4c1-c67a1a5a0fa1" providerId="ADAL" clId="{B446A780-80AB-400D-8AA5-39C823BC8936}" dt="2025-06-21T06:50:16.418" v="1195" actId="20577"/>
        <pc:sldMkLst>
          <pc:docMk/>
          <pc:sldMk cId="0" sldId="258"/>
        </pc:sldMkLst>
        <pc:spChg chg="mod">
          <ac:chgData name="עומרי יוסף הייט" userId="f34da1f8-182a-47de-a4c1-c67a1a5a0fa1" providerId="ADAL" clId="{B446A780-80AB-400D-8AA5-39C823BC8936}" dt="2025-06-10T13:46:30.407" v="104" actId="20577"/>
          <ac:spMkLst>
            <pc:docMk/>
            <pc:sldMk cId="0" sldId="258"/>
            <ac:spMk id="16" creationId="{00000000-0000-0000-0000-000000000000}"/>
          </ac:spMkLst>
        </pc:spChg>
      </pc:sldChg>
      <pc:sldChg chg="addSp delSp modSp mod modTransition modAnim modNotesTx">
        <pc:chgData name="עומרי יוסף הייט" userId="f34da1f8-182a-47de-a4c1-c67a1a5a0fa1" providerId="ADAL" clId="{B446A780-80AB-400D-8AA5-39C823BC8936}" dt="2025-06-22T07:32:48.670" v="1894" actId="20577"/>
        <pc:sldMkLst>
          <pc:docMk/>
          <pc:sldMk cId="0" sldId="259"/>
        </pc:sldMkLst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9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1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3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4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6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27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07T06:27:04.870" v="8" actId="1076"/>
          <ac:spMkLst>
            <pc:docMk/>
            <pc:sldMk cId="0" sldId="259"/>
            <ac:spMk id="28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7:43.174" v="105" actId="165"/>
          <ac:spMkLst>
            <pc:docMk/>
            <pc:sldMk cId="0" sldId="259"/>
            <ac:spMk id="30" creationId="{00000000-0000-0000-0000-000000000000}"/>
          </ac:spMkLst>
        </pc:spChg>
        <pc:grpChg chg="mod">
          <ac:chgData name="עומרי יוסף הייט" userId="f34da1f8-182a-47de-a4c1-c67a1a5a0fa1" providerId="ADAL" clId="{B446A780-80AB-400D-8AA5-39C823BC8936}" dt="2025-06-10T13:48:20.853" v="111" actId="164"/>
          <ac:grpSpMkLst>
            <pc:docMk/>
            <pc:sldMk cId="0" sldId="259"/>
            <ac:grpSpMk id="8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48:29.022" v="112" actId="164"/>
          <ac:grpSpMkLst>
            <pc:docMk/>
            <pc:sldMk cId="0" sldId="259"/>
            <ac:grpSpMk id="10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07T06:26:48.579" v="6" actId="1076"/>
          <ac:grpSpMkLst>
            <pc:docMk/>
            <pc:sldMk cId="0" sldId="259"/>
            <ac:grpSpMk id="12" creationId="{00000000-0000-0000-0000-000000000000}"/>
          </ac:grpSpMkLst>
        </pc:grpChg>
        <pc:grpChg chg="mod topLvl">
          <ac:chgData name="עומרי יוסף הייט" userId="f34da1f8-182a-47de-a4c1-c67a1a5a0fa1" providerId="ADAL" clId="{B446A780-80AB-400D-8AA5-39C823BC8936}" dt="2025-06-10T13:48:20.853" v="111" actId="164"/>
          <ac:grpSpMkLst>
            <pc:docMk/>
            <pc:sldMk cId="0" sldId="259"/>
            <ac:grpSpMk id="19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47:50.360" v="106" actId="164"/>
          <ac:grpSpMkLst>
            <pc:docMk/>
            <pc:sldMk cId="0" sldId="259"/>
            <ac:grpSpMk id="22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48:29.022" v="112" actId="164"/>
          <ac:grpSpMkLst>
            <pc:docMk/>
            <pc:sldMk cId="0" sldId="259"/>
            <ac:grpSpMk id="25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47:50.360" v="106" actId="164"/>
          <ac:grpSpMkLst>
            <pc:docMk/>
            <pc:sldMk cId="0" sldId="259"/>
            <ac:grpSpMk id="29" creationId="{00000000-0000-0000-0000-000000000000}"/>
          </ac:grpSpMkLst>
        </pc:grpChg>
        <pc:grpChg chg="add mod">
          <ac:chgData name="עומרי יוסף הייט" userId="f34da1f8-182a-47de-a4c1-c67a1a5a0fa1" providerId="ADAL" clId="{B446A780-80AB-400D-8AA5-39C823BC8936}" dt="2025-06-10T13:47:50.360" v="106" actId="164"/>
          <ac:grpSpMkLst>
            <pc:docMk/>
            <pc:sldMk cId="0" sldId="259"/>
            <ac:grpSpMk id="32" creationId="{2071AB67-87CB-2F27-C97F-AD639E188EE0}"/>
          </ac:grpSpMkLst>
        </pc:grpChg>
        <pc:grpChg chg="add mod">
          <ac:chgData name="עומרי יוסף הייט" userId="f34da1f8-182a-47de-a4c1-c67a1a5a0fa1" providerId="ADAL" clId="{B446A780-80AB-400D-8AA5-39C823BC8936}" dt="2025-06-10T13:48:20.853" v="111" actId="164"/>
          <ac:grpSpMkLst>
            <pc:docMk/>
            <pc:sldMk cId="0" sldId="259"/>
            <ac:grpSpMk id="33" creationId="{E107D62A-4B76-8FA5-051C-EB0D82CEBE47}"/>
          </ac:grpSpMkLst>
        </pc:grpChg>
        <pc:grpChg chg="add mod">
          <ac:chgData name="עומרי יוסף הייט" userId="f34da1f8-182a-47de-a4c1-c67a1a5a0fa1" providerId="ADAL" clId="{B446A780-80AB-400D-8AA5-39C823BC8936}" dt="2025-06-10T13:48:29.022" v="112" actId="164"/>
          <ac:grpSpMkLst>
            <pc:docMk/>
            <pc:sldMk cId="0" sldId="259"/>
            <ac:grpSpMk id="34" creationId="{6A0A139A-AC6E-CE85-345A-0AB117EE4426}"/>
          </ac:grpSpMkLst>
        </pc:grpChg>
      </pc:sldChg>
      <pc:sldChg chg="addSp modSp mod modTransition modAnim modNotesTx">
        <pc:chgData name="עומרי יוסף הייט" userId="f34da1f8-182a-47de-a4c1-c67a1a5a0fa1" providerId="ADAL" clId="{B446A780-80AB-400D-8AA5-39C823BC8936}" dt="2025-06-21T07:04:24.116" v="1739" actId="6549"/>
        <pc:sldMkLst>
          <pc:docMk/>
          <pc:sldMk cId="0" sldId="260"/>
        </pc:sldMkLst>
        <pc:spChg chg="mod">
          <ac:chgData name="עומרי יוסף הייט" userId="f34da1f8-182a-47de-a4c1-c67a1a5a0fa1" providerId="ADAL" clId="{B446A780-80AB-400D-8AA5-39C823BC8936}" dt="2025-06-10T13:49:20.492" v="120" actId="164"/>
          <ac:spMkLst>
            <pc:docMk/>
            <pc:sldMk cId="0" sldId="260"/>
            <ac:spMk id="19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07T06:28:47.348" v="43" actId="103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07T06:28:49.916" v="46" actId="1036"/>
          <ac:spMkLst>
            <pc:docMk/>
            <pc:sldMk cId="0" sldId="260"/>
            <ac:spMk id="2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9:20.492" v="120" actId="164"/>
          <ac:spMkLst>
            <pc:docMk/>
            <pc:sldMk cId="0" sldId="260"/>
            <ac:spMk id="25" creationId="{00000000-0000-0000-0000-000000000000}"/>
          </ac:spMkLst>
        </pc:spChg>
        <pc:grpChg chg="mod">
          <ac:chgData name="עומרי יוסף הייט" userId="f34da1f8-182a-47de-a4c1-c67a1a5a0fa1" providerId="ADAL" clId="{B446A780-80AB-400D-8AA5-39C823BC8936}" dt="2025-06-07T06:28:43.964" v="40" actId="1035"/>
          <ac:grpSpMkLst>
            <pc:docMk/>
            <pc:sldMk cId="0" sldId="260"/>
            <ac:grpSpMk id="16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07T06:28:43.964" v="40" actId="1035"/>
          <ac:grpSpMkLst>
            <pc:docMk/>
            <pc:sldMk cId="0" sldId="260"/>
            <ac:grpSpMk id="22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07T06:28:43.964" v="40" actId="1035"/>
          <ac:grpSpMkLst>
            <pc:docMk/>
            <pc:sldMk cId="0" sldId="260"/>
            <ac:grpSpMk id="26" creationId="{00000000-0000-0000-0000-000000000000}"/>
          </ac:grpSpMkLst>
        </pc:grpChg>
        <pc:grpChg chg="add mod">
          <ac:chgData name="עומרי יוסף הייט" userId="f34da1f8-182a-47de-a4c1-c67a1a5a0fa1" providerId="ADAL" clId="{B446A780-80AB-400D-8AA5-39C823BC8936}" dt="2025-06-10T13:49:20.492" v="120" actId="164"/>
          <ac:grpSpMkLst>
            <pc:docMk/>
            <pc:sldMk cId="0" sldId="260"/>
            <ac:grpSpMk id="29" creationId="{8CC9E2C7-09EF-F3D5-86E8-3818959017C7}"/>
          </ac:grpSpMkLst>
        </pc:grpChg>
      </pc:sldChg>
      <pc:sldChg chg="addSp modSp mod modTransition modAnim modNotesTx">
        <pc:chgData name="עומרי יוסף הייט" userId="f34da1f8-182a-47de-a4c1-c67a1a5a0fa1" providerId="ADAL" clId="{B446A780-80AB-400D-8AA5-39C823BC8936}" dt="2025-07-05T06:46:22.336" v="2020" actId="167"/>
        <pc:sldMkLst>
          <pc:docMk/>
          <pc:sldMk cId="0" sldId="261"/>
        </pc:sldMkLst>
        <pc:spChg chg="mod">
          <ac:chgData name="עומרי יוסף הייט" userId="f34da1f8-182a-47de-a4c1-c67a1a5a0fa1" providerId="ADAL" clId="{B446A780-80AB-400D-8AA5-39C823BC8936}" dt="2025-07-05T06:46:14.552" v="2017" actId="14100"/>
          <ac:spMkLst>
            <pc:docMk/>
            <pc:sldMk cId="0" sldId="261"/>
            <ac:spMk id="4" creationId="{00000000-0000-0000-0000-000000000000}"/>
          </ac:spMkLst>
        </pc:spChg>
        <pc:spChg chg="mod ord">
          <ac:chgData name="עומרי יוסף הייט" userId="f34da1f8-182a-47de-a4c1-c67a1a5a0fa1" providerId="ADAL" clId="{B446A780-80AB-400D-8AA5-39C823BC8936}" dt="2025-07-05T06:46:22.336" v="2020" actId="167"/>
          <ac:spMkLst>
            <pc:docMk/>
            <pc:sldMk cId="0" sldId="261"/>
            <ac:spMk id="8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9:50.548" v="122" actId="164"/>
          <ac:spMkLst>
            <pc:docMk/>
            <pc:sldMk cId="0" sldId="261"/>
            <ac:spMk id="1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09.354" v="126" actId="164"/>
          <ac:spMkLst>
            <pc:docMk/>
            <pc:sldMk cId="0" sldId="261"/>
            <ac:spMk id="1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21.546" v="127" actId="164"/>
          <ac:spMkLst>
            <pc:docMk/>
            <pc:sldMk cId="0" sldId="261"/>
            <ac:spMk id="12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28.844" v="128" actId="164"/>
          <ac:spMkLst>
            <pc:docMk/>
            <pc:sldMk cId="0" sldId="261"/>
            <ac:spMk id="13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35.213" v="129" actId="164"/>
          <ac:spMkLst>
            <pc:docMk/>
            <pc:sldMk cId="0" sldId="261"/>
            <ac:spMk id="14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49:50.548" v="122" actId="164"/>
          <ac:spMkLst>
            <pc:docMk/>
            <pc:sldMk cId="0" sldId="261"/>
            <ac:spMk id="18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09.354" v="126" actId="164"/>
          <ac:spMkLst>
            <pc:docMk/>
            <pc:sldMk cId="0" sldId="261"/>
            <ac:spMk id="19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21.546" v="127" actId="164"/>
          <ac:spMkLst>
            <pc:docMk/>
            <pc:sldMk cId="0" sldId="261"/>
            <ac:spMk id="2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28.844" v="128" actId="164"/>
          <ac:spMkLst>
            <pc:docMk/>
            <pc:sldMk cId="0" sldId="261"/>
            <ac:spMk id="2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0:35.213" v="129" actId="164"/>
          <ac:spMkLst>
            <pc:docMk/>
            <pc:sldMk cId="0" sldId="261"/>
            <ac:spMk id="22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56:08.720" v="1412" actId="20577"/>
          <ac:spMkLst>
            <pc:docMk/>
            <pc:sldMk cId="0" sldId="261"/>
            <ac:spMk id="39" creationId="{00000000-0000-0000-0000-000000000000}"/>
          </ac:spMkLst>
        </pc:spChg>
        <pc:grpChg chg="mod">
          <ac:chgData name="עומרי יוסף הייט" userId="f34da1f8-182a-47de-a4c1-c67a1a5a0fa1" providerId="ADAL" clId="{B446A780-80AB-400D-8AA5-39C823BC8936}" dt="2025-06-10T13:49:50.548" v="122" actId="164"/>
          <ac:grpSpMkLst>
            <pc:docMk/>
            <pc:sldMk cId="0" sldId="261"/>
            <ac:grpSpMk id="23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50:09.354" v="126" actId="164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50:21.546" v="127" actId="164"/>
          <ac:grpSpMkLst>
            <pc:docMk/>
            <pc:sldMk cId="0" sldId="261"/>
            <ac:grpSpMk id="29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50:28.844" v="128" actId="164"/>
          <ac:grpSpMkLst>
            <pc:docMk/>
            <pc:sldMk cId="0" sldId="261"/>
            <ac:grpSpMk id="32" creationId="{00000000-0000-0000-0000-000000000000}"/>
          </ac:grpSpMkLst>
        </pc:grpChg>
        <pc:grpChg chg="mod">
          <ac:chgData name="עומרי יוסף הייט" userId="f34da1f8-182a-47de-a4c1-c67a1a5a0fa1" providerId="ADAL" clId="{B446A780-80AB-400D-8AA5-39C823BC8936}" dt="2025-06-10T13:50:35.213" v="129" actId="164"/>
          <ac:grpSpMkLst>
            <pc:docMk/>
            <pc:sldMk cId="0" sldId="261"/>
            <ac:grpSpMk id="35" creationId="{00000000-0000-0000-0000-000000000000}"/>
          </ac:grpSpMkLst>
        </pc:grpChg>
        <pc:grpChg chg="add mod">
          <ac:chgData name="עומרי יוסף הייט" userId="f34da1f8-182a-47de-a4c1-c67a1a5a0fa1" providerId="ADAL" clId="{B446A780-80AB-400D-8AA5-39C823BC8936}" dt="2025-06-10T13:49:50.548" v="122" actId="164"/>
          <ac:grpSpMkLst>
            <pc:docMk/>
            <pc:sldMk cId="0" sldId="261"/>
            <ac:grpSpMk id="40" creationId="{63F623B5-5D5F-5559-BA33-CBB8EF3EAD17}"/>
          </ac:grpSpMkLst>
        </pc:grpChg>
        <pc:grpChg chg="add mod">
          <ac:chgData name="עומרי יוסף הייט" userId="f34da1f8-182a-47de-a4c1-c67a1a5a0fa1" providerId="ADAL" clId="{B446A780-80AB-400D-8AA5-39C823BC8936}" dt="2025-06-10T13:50:09.354" v="126" actId="164"/>
          <ac:grpSpMkLst>
            <pc:docMk/>
            <pc:sldMk cId="0" sldId="261"/>
            <ac:grpSpMk id="41" creationId="{041F17CB-CA5C-95D4-3138-B955A0C1D6B7}"/>
          </ac:grpSpMkLst>
        </pc:grpChg>
        <pc:grpChg chg="add mod">
          <ac:chgData name="עומרי יוסף הייט" userId="f34da1f8-182a-47de-a4c1-c67a1a5a0fa1" providerId="ADAL" clId="{B446A780-80AB-400D-8AA5-39C823BC8936}" dt="2025-06-10T13:50:21.546" v="127" actId="164"/>
          <ac:grpSpMkLst>
            <pc:docMk/>
            <pc:sldMk cId="0" sldId="261"/>
            <ac:grpSpMk id="42" creationId="{F48E56BC-9238-03C1-7372-EDB73D32D129}"/>
          </ac:grpSpMkLst>
        </pc:grpChg>
        <pc:grpChg chg="add mod">
          <ac:chgData name="עומרי יוסף הייט" userId="f34da1f8-182a-47de-a4c1-c67a1a5a0fa1" providerId="ADAL" clId="{B446A780-80AB-400D-8AA5-39C823BC8936}" dt="2025-06-10T13:50:28.844" v="128" actId="164"/>
          <ac:grpSpMkLst>
            <pc:docMk/>
            <pc:sldMk cId="0" sldId="261"/>
            <ac:grpSpMk id="43" creationId="{A70BD078-ED09-34D3-FAF5-74777251B5C9}"/>
          </ac:grpSpMkLst>
        </pc:grpChg>
        <pc:grpChg chg="add mod">
          <ac:chgData name="עומרי יוסף הייט" userId="f34da1f8-182a-47de-a4c1-c67a1a5a0fa1" providerId="ADAL" clId="{B446A780-80AB-400D-8AA5-39C823BC8936}" dt="2025-06-10T13:50:35.213" v="129" actId="164"/>
          <ac:grpSpMkLst>
            <pc:docMk/>
            <pc:sldMk cId="0" sldId="261"/>
            <ac:grpSpMk id="44" creationId="{EB2A179A-06FB-CE21-B05F-4757B5140B40}"/>
          </ac:grpSpMkLst>
        </pc:grpChg>
      </pc:sldChg>
      <pc:sldChg chg="addSp delSp modSp mod modTransition modAnim modNotesTx">
        <pc:chgData name="עומרי יוסף הייט" userId="f34da1f8-182a-47de-a4c1-c67a1a5a0fa1" providerId="ADAL" clId="{B446A780-80AB-400D-8AA5-39C823BC8936}" dt="2025-06-21T15:20:48.894" v="1847" actId="1037"/>
        <pc:sldMkLst>
          <pc:docMk/>
          <pc:sldMk cId="0" sldId="262"/>
        </pc:sldMkLst>
        <pc:spChg chg="mod">
          <ac:chgData name="עומרי יוסף הייט" userId="f34da1f8-182a-47de-a4c1-c67a1a5a0fa1" providerId="ADAL" clId="{B446A780-80AB-400D-8AA5-39C823BC8936}" dt="2025-06-20T14:12:27.118" v="637" actId="1076"/>
          <ac:spMkLst>
            <pc:docMk/>
            <pc:sldMk cId="0" sldId="262"/>
            <ac:spMk id="2" creationId="{00000000-0000-0000-0000-000000000000}"/>
          </ac:spMkLst>
        </pc:spChg>
        <pc:spChg chg="add del mod">
          <ac:chgData name="עומרי יוסף הייט" userId="f34da1f8-182a-47de-a4c1-c67a1a5a0fa1" providerId="ADAL" clId="{B446A780-80AB-400D-8AA5-39C823BC8936}" dt="2025-06-21T06:14:21.338" v="680" actId="164"/>
          <ac:spMkLst>
            <pc:docMk/>
            <pc:sldMk cId="0" sldId="262"/>
            <ac:spMk id="9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0.545" v="682" actId="164"/>
          <ac:spMkLst>
            <pc:docMk/>
            <pc:sldMk cId="0" sldId="262"/>
            <ac:spMk id="1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9.380" v="684" actId="164"/>
          <ac:spMkLst>
            <pc:docMk/>
            <pc:sldMk cId="0" sldId="262"/>
            <ac:spMk id="12" creationId="{00000000-0000-0000-0000-000000000000}"/>
          </ac:spMkLst>
        </pc:spChg>
        <pc:spChg chg="add del mod">
          <ac:chgData name="עומרי יוסף הייט" userId="f34da1f8-182a-47de-a4c1-c67a1a5a0fa1" providerId="ADAL" clId="{B446A780-80AB-400D-8AA5-39C823BC8936}" dt="2025-06-21T06:14:21.338" v="680" actId="164"/>
          <ac:spMkLst>
            <pc:docMk/>
            <pc:sldMk cId="0" sldId="262"/>
            <ac:spMk id="15" creationId="{00000000-0000-0000-0000-000000000000}"/>
          </ac:spMkLst>
        </pc:spChg>
        <pc:spChg chg="add del mod">
          <ac:chgData name="עומרי יוסף הייט" userId="f34da1f8-182a-47de-a4c1-c67a1a5a0fa1" providerId="ADAL" clId="{B446A780-80AB-400D-8AA5-39C823BC8936}" dt="2025-06-21T06:14:21.338" v="680" actId="164"/>
          <ac:spMkLst>
            <pc:docMk/>
            <pc:sldMk cId="0" sldId="262"/>
            <ac:spMk id="16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9.380" v="684" actId="164"/>
          <ac:spMkLst>
            <pc:docMk/>
            <pc:sldMk cId="0" sldId="262"/>
            <ac:spMk id="17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9.380" v="684" actId="164"/>
          <ac:spMkLst>
            <pc:docMk/>
            <pc:sldMk cId="0" sldId="262"/>
            <ac:spMk id="18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0.545" v="682" actId="164"/>
          <ac:spMkLst>
            <pc:docMk/>
            <pc:sldMk cId="0" sldId="262"/>
            <ac:spMk id="19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0.545" v="682" actId="164"/>
          <ac:spMkLst>
            <pc:docMk/>
            <pc:sldMk cId="0" sldId="262"/>
            <ac:spMk id="20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5.041" v="683" actId="164"/>
          <ac:spMkLst>
            <pc:docMk/>
            <pc:sldMk cId="0" sldId="262"/>
            <ac:spMk id="21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21T06:14:35.041" v="683" actId="164"/>
          <ac:spMkLst>
            <pc:docMk/>
            <pc:sldMk cId="0" sldId="262"/>
            <ac:spMk id="22" creationId="{00000000-0000-0000-0000-000000000000}"/>
          </ac:spMkLst>
        </pc:spChg>
        <pc:spChg chg="add mod">
          <ac:chgData name="עומרי יוסף הייט" userId="f34da1f8-182a-47de-a4c1-c67a1a5a0fa1" providerId="ADAL" clId="{B446A780-80AB-400D-8AA5-39C823BC8936}" dt="2025-06-21T06:14:25.564" v="681" actId="164"/>
          <ac:spMkLst>
            <pc:docMk/>
            <pc:sldMk cId="0" sldId="262"/>
            <ac:spMk id="30" creationId="{94CC601A-D837-F692-0319-68402B6896DA}"/>
          </ac:spMkLst>
        </pc:spChg>
        <pc:spChg chg="add mod">
          <ac:chgData name="עומרי יוסף הייט" userId="f34da1f8-182a-47de-a4c1-c67a1a5a0fa1" providerId="ADAL" clId="{B446A780-80AB-400D-8AA5-39C823BC8936}" dt="2025-06-21T06:14:25.564" v="681" actId="164"/>
          <ac:spMkLst>
            <pc:docMk/>
            <pc:sldMk cId="0" sldId="262"/>
            <ac:spMk id="31" creationId="{2CD73318-672A-5976-F533-77A004536A98}"/>
          </ac:spMkLst>
        </pc:spChg>
        <pc:grpChg chg="add mod">
          <ac:chgData name="עומרי יוסף הייט" userId="f34da1f8-182a-47de-a4c1-c67a1a5a0fa1" providerId="ADAL" clId="{B446A780-80AB-400D-8AA5-39C823BC8936}" dt="2025-06-21T06:14:57.551" v="686" actId="1076"/>
          <ac:grpSpMkLst>
            <pc:docMk/>
            <pc:sldMk cId="0" sldId="262"/>
            <ac:grpSpMk id="11" creationId="{46D438BF-9429-1C3C-4DFC-F2B4C090339E}"/>
          </ac:grpSpMkLst>
        </pc:grpChg>
        <pc:grpChg chg="add mod">
          <ac:chgData name="עומרי יוסף הייט" userId="f34da1f8-182a-47de-a4c1-c67a1a5a0fa1" providerId="ADAL" clId="{B446A780-80AB-400D-8AA5-39C823BC8936}" dt="2025-06-21T06:14:25.564" v="681" actId="164"/>
          <ac:grpSpMkLst>
            <pc:docMk/>
            <pc:sldMk cId="0" sldId="262"/>
            <ac:grpSpMk id="23" creationId="{0981CCFC-53D7-2351-3CDE-63836FEF3633}"/>
          </ac:grpSpMkLst>
        </pc:grpChg>
        <pc:grpChg chg="add mod">
          <ac:chgData name="עומרי יוסף הייט" userId="f34da1f8-182a-47de-a4c1-c67a1a5a0fa1" providerId="ADAL" clId="{B446A780-80AB-400D-8AA5-39C823BC8936}" dt="2025-06-21T15:20:48.894" v="1847" actId="1037"/>
          <ac:grpSpMkLst>
            <pc:docMk/>
            <pc:sldMk cId="0" sldId="262"/>
            <ac:grpSpMk id="24" creationId="{CF812F38-7EA1-A3A8-B81B-EB843AB23777}"/>
          </ac:grpSpMkLst>
        </pc:grpChg>
        <pc:grpChg chg="add mod">
          <ac:chgData name="עומרי יוסף הייט" userId="f34da1f8-182a-47de-a4c1-c67a1a5a0fa1" providerId="ADAL" clId="{B446A780-80AB-400D-8AA5-39C823BC8936}" dt="2025-06-21T06:16:19.771" v="690" actId="1076"/>
          <ac:grpSpMkLst>
            <pc:docMk/>
            <pc:sldMk cId="0" sldId="262"/>
            <ac:grpSpMk id="25" creationId="{BE3326DF-F14D-8740-C078-1CA3169EA031}"/>
          </ac:grpSpMkLst>
        </pc:grpChg>
        <pc:grpChg chg="add mod">
          <ac:chgData name="עומרי יוסף הייט" userId="f34da1f8-182a-47de-a4c1-c67a1a5a0fa1" providerId="ADAL" clId="{B446A780-80AB-400D-8AA5-39C823BC8936}" dt="2025-06-21T06:16:26.851" v="691" actId="1076"/>
          <ac:grpSpMkLst>
            <pc:docMk/>
            <pc:sldMk cId="0" sldId="262"/>
            <ac:grpSpMk id="26" creationId="{2DE7A928-7DAD-023E-951F-EC48DF7EA4AD}"/>
          </ac:grpSpMkLst>
        </pc:grpChg>
        <pc:picChg chg="add mod">
          <ac:chgData name="עומרי יוסף הייט" userId="f34da1f8-182a-47de-a4c1-c67a1a5a0fa1" providerId="ADAL" clId="{B446A780-80AB-400D-8AA5-39C823BC8936}" dt="2025-06-21T06:14:35.041" v="683" actId="164"/>
          <ac:picMkLst>
            <pc:docMk/>
            <pc:sldMk cId="0" sldId="262"/>
            <ac:picMk id="27" creationId="{956C09C6-EE45-5388-A7E5-D4E2048E1A2F}"/>
          </ac:picMkLst>
        </pc:picChg>
        <pc:picChg chg="add mod">
          <ac:chgData name="עומרי יוסף הייט" userId="f34da1f8-182a-47de-a4c1-c67a1a5a0fa1" providerId="ADAL" clId="{B446A780-80AB-400D-8AA5-39C823BC8936}" dt="2025-06-21T06:14:25.564" v="681" actId="164"/>
          <ac:picMkLst>
            <pc:docMk/>
            <pc:sldMk cId="0" sldId="262"/>
            <ac:picMk id="29" creationId="{4845CF99-4F99-9315-D077-32C106BA00E9}"/>
          </ac:picMkLst>
        </pc:picChg>
      </pc:sldChg>
      <pc:sldChg chg="modTransition modNotesTx">
        <pc:chgData name="עומרי יוסף הייט" userId="f34da1f8-182a-47de-a4c1-c67a1a5a0fa1" providerId="ADAL" clId="{B446A780-80AB-400D-8AA5-39C823BC8936}" dt="2025-06-21T06:20:36.335" v="710" actId="12"/>
        <pc:sldMkLst>
          <pc:docMk/>
          <pc:sldMk cId="0" sldId="263"/>
        </pc:sldMkLst>
      </pc:sldChg>
      <pc:sldChg chg="modSp mod modTransition modNotesTx">
        <pc:chgData name="עומרי יוסף הייט" userId="f34da1f8-182a-47de-a4c1-c67a1a5a0fa1" providerId="ADAL" clId="{B446A780-80AB-400D-8AA5-39C823BC8936}" dt="2025-06-21T06:24:07.580" v="769" actId="20577"/>
        <pc:sldMkLst>
          <pc:docMk/>
          <pc:sldMk cId="0" sldId="264"/>
        </pc:sldMkLst>
      </pc:sldChg>
      <pc:sldChg chg="modTransition modNotesTx">
        <pc:chgData name="עומרי יוסף הייט" userId="f34da1f8-182a-47de-a4c1-c67a1a5a0fa1" providerId="ADAL" clId="{B446A780-80AB-400D-8AA5-39C823BC8936}" dt="2025-06-21T06:39:52.115" v="928" actId="207"/>
        <pc:sldMkLst>
          <pc:docMk/>
          <pc:sldMk cId="0" sldId="265"/>
        </pc:sldMkLst>
      </pc:sldChg>
      <pc:sldChg chg="modTransition modNotesTx">
        <pc:chgData name="עומרי יוסף הייט" userId="f34da1f8-182a-47de-a4c1-c67a1a5a0fa1" providerId="ADAL" clId="{B446A780-80AB-400D-8AA5-39C823BC8936}" dt="2025-06-21T06:27:15.011" v="789" actId="20577"/>
        <pc:sldMkLst>
          <pc:docMk/>
          <pc:sldMk cId="0" sldId="266"/>
        </pc:sldMkLst>
      </pc:sldChg>
      <pc:sldChg chg="addSp modSp modTransition modAnim modNotesTx">
        <pc:chgData name="עומרי יוסף הייט" userId="f34da1f8-182a-47de-a4c1-c67a1a5a0fa1" providerId="ADAL" clId="{B446A780-80AB-400D-8AA5-39C823BC8936}" dt="2025-06-21T06:38:30.644" v="927" actId="20577"/>
        <pc:sldMkLst>
          <pc:docMk/>
          <pc:sldMk cId="0" sldId="267"/>
        </pc:sldMkLst>
        <pc:spChg chg="mod">
          <ac:chgData name="עומרי יוסף הייט" userId="f34da1f8-182a-47de-a4c1-c67a1a5a0fa1" providerId="ADAL" clId="{B446A780-80AB-400D-8AA5-39C823BC8936}" dt="2025-06-10T13:53:14.679" v="153" actId="164"/>
          <ac:spMkLst>
            <pc:docMk/>
            <pc:sldMk cId="0" sldId="267"/>
            <ac:spMk id="28" creationId="{00000000-0000-0000-0000-000000000000}"/>
          </ac:spMkLst>
        </pc:spChg>
        <pc:spChg chg="mod">
          <ac:chgData name="עומרי יוסף הייט" userId="f34da1f8-182a-47de-a4c1-c67a1a5a0fa1" providerId="ADAL" clId="{B446A780-80AB-400D-8AA5-39C823BC8936}" dt="2025-06-10T13:53:58.205" v="162" actId="6549"/>
          <ac:spMkLst>
            <pc:docMk/>
            <pc:sldMk cId="0" sldId="267"/>
            <ac:spMk id="29" creationId="{00000000-0000-0000-0000-000000000000}"/>
          </ac:spMkLst>
        </pc:spChg>
        <pc:grpChg chg="add mod">
          <ac:chgData name="עומרי יוסף הייט" userId="f34da1f8-182a-47de-a4c1-c67a1a5a0fa1" providerId="ADAL" clId="{B446A780-80AB-400D-8AA5-39C823BC8936}" dt="2025-06-10T13:53:14.679" v="153" actId="164"/>
          <ac:grpSpMkLst>
            <pc:docMk/>
            <pc:sldMk cId="0" sldId="267"/>
            <ac:grpSpMk id="30" creationId="{B684B887-5B65-0DAD-8BA6-EBB4ED981C80}"/>
          </ac:grpSpMkLst>
        </pc:grpChg>
      </pc:sldChg>
      <pc:sldChg chg="addSp modSp mod modTransition modAnim modNotesTx">
        <pc:chgData name="עומרי יוסף הייט" userId="f34da1f8-182a-47de-a4c1-c67a1a5a0fa1" providerId="ADAL" clId="{B446A780-80AB-400D-8AA5-39C823BC8936}" dt="2025-06-21T09:29:25.447" v="1840" actId="1036"/>
        <pc:sldMkLst>
          <pc:docMk/>
          <pc:sldMk cId="0" sldId="268"/>
        </pc:sldMkLst>
        <pc:spChg chg="mod">
          <ac:chgData name="עומרי יוסף הייט" userId="f34da1f8-182a-47de-a4c1-c67a1a5a0fa1" providerId="ADAL" clId="{B446A780-80AB-400D-8AA5-39C823BC8936}" dt="2025-06-21T09:29:25.447" v="1840" actId="1036"/>
          <ac:spMkLst>
            <pc:docMk/>
            <pc:sldMk cId="0" sldId="268"/>
            <ac:spMk id="6" creationId="{00000000-0000-0000-0000-000000000000}"/>
          </ac:spMkLst>
        </pc:spChg>
        <pc:graphicFrameChg chg="add mod ord">
          <ac:chgData name="עומרי יוסף הייט" userId="f34da1f8-182a-47de-a4c1-c67a1a5a0fa1" providerId="ADAL" clId="{B446A780-80AB-400D-8AA5-39C823BC8936}" dt="2025-06-21T09:28:50.910" v="1838" actId="1035"/>
          <ac:graphicFrameMkLst>
            <pc:docMk/>
            <pc:sldMk cId="0" sldId="268"/>
            <ac:graphicFrameMk id="13" creationId="{B123E80F-E40F-AD96-5F86-AAB81656D2B5}"/>
          </ac:graphicFrameMkLst>
        </pc:graphicFrameChg>
        <pc:graphicFrameChg chg="add mod ord modGraphic">
          <ac:chgData name="עומרי יוסף הייט" userId="f34da1f8-182a-47de-a4c1-c67a1a5a0fa1" providerId="ADAL" clId="{B446A780-80AB-400D-8AA5-39C823BC8936}" dt="2025-06-21T09:28:50.910" v="1838" actId="1035"/>
          <ac:graphicFrameMkLst>
            <pc:docMk/>
            <pc:sldMk cId="0" sldId="268"/>
            <ac:graphicFrameMk id="14" creationId="{E745018B-2826-FE34-E8B7-F7F271CE831D}"/>
          </ac:graphicFrameMkLst>
        </pc:graphicFrameChg>
        <pc:graphicFrameChg chg="add mod ord modGraphic">
          <ac:chgData name="עומרי יוסף הייט" userId="f34da1f8-182a-47de-a4c1-c67a1a5a0fa1" providerId="ADAL" clId="{B446A780-80AB-400D-8AA5-39C823BC8936}" dt="2025-06-21T09:28:50.910" v="1838" actId="1035"/>
          <ac:graphicFrameMkLst>
            <pc:docMk/>
            <pc:sldMk cId="0" sldId="268"/>
            <ac:graphicFrameMk id="15" creationId="{1428474C-E232-4ED3-E40D-87B9380E93AC}"/>
          </ac:graphicFrameMkLst>
        </pc:graphicFrameChg>
        <pc:graphicFrameChg chg="add mod ord">
          <ac:chgData name="עומרי יוסף הייט" userId="f34da1f8-182a-47de-a4c1-c67a1a5a0fa1" providerId="ADAL" clId="{B446A780-80AB-400D-8AA5-39C823BC8936}" dt="2025-06-21T09:28:50.910" v="1838" actId="1035"/>
          <ac:graphicFrameMkLst>
            <pc:docMk/>
            <pc:sldMk cId="0" sldId="268"/>
            <ac:graphicFrameMk id="16" creationId="{9CDADF73-B1CA-3FB2-A84C-749013A87A0C}"/>
          </ac:graphicFrameMkLst>
        </pc:graphicFrameChg>
        <pc:graphicFrameChg chg="mod modGraphic">
          <ac:chgData name="עומרי יוסף הייט" userId="f34da1f8-182a-47de-a4c1-c67a1a5a0fa1" providerId="ADAL" clId="{B446A780-80AB-400D-8AA5-39C823BC8936}" dt="2025-06-21T09:29:10.231" v="1839" actId="14100"/>
          <ac:graphicFrameMkLst>
            <pc:docMk/>
            <pc:sldMk cId="0" sldId="268"/>
            <ac:graphicFrameMk id="17" creationId="{229A40D9-7FD6-2203-7225-40134171A95C}"/>
          </ac:graphicFrameMkLst>
        </pc:graphicFrameChg>
      </pc:sldChg>
      <pc:sldChg chg="modSp mod modTransition">
        <pc:chgData name="עומרי יוסף הייט" userId="f34da1f8-182a-47de-a4c1-c67a1a5a0fa1" providerId="ADAL" clId="{B446A780-80AB-400D-8AA5-39C823BC8936}" dt="2025-06-21T09:30:04.321" v="1842" actId="1076"/>
        <pc:sldMkLst>
          <pc:docMk/>
          <pc:sldMk cId="0" sldId="269"/>
        </pc:sldMkLst>
        <pc:spChg chg="mod">
          <ac:chgData name="עומרי יוסף הייט" userId="f34da1f8-182a-47de-a4c1-c67a1a5a0fa1" providerId="ADAL" clId="{B446A780-80AB-400D-8AA5-39C823BC8936}" dt="2025-06-21T09:30:04.321" v="1842" actId="1076"/>
          <ac:spMkLst>
            <pc:docMk/>
            <pc:sldMk cId="0" sldId="269"/>
            <ac:spMk id="4" creationId="{00000000-0000-0000-0000-000000000000}"/>
          </ac:spMkLst>
        </pc:spChg>
      </pc:sldChg>
      <pc:sldChg chg="modSp mod">
        <pc:chgData name="עומרי יוסף הייט" userId="f34da1f8-182a-47de-a4c1-c67a1a5a0fa1" providerId="ADAL" clId="{B446A780-80AB-400D-8AA5-39C823BC8936}" dt="2025-07-05T06:35:21.941" v="1942" actId="20577"/>
        <pc:sldMkLst>
          <pc:docMk/>
          <pc:sldMk cId="3165471550" sldId="270"/>
        </pc:sldMkLst>
        <pc:spChg chg="mod">
          <ac:chgData name="עומרי יוסף הייט" userId="f34da1f8-182a-47de-a4c1-c67a1a5a0fa1" providerId="ADAL" clId="{B446A780-80AB-400D-8AA5-39C823BC8936}" dt="2025-07-05T06:35:21.941" v="1942" actId="20577"/>
          <ac:spMkLst>
            <pc:docMk/>
            <pc:sldMk cId="3165471550" sldId="270"/>
            <ac:spMk id="16" creationId="{6A0E7152-04FC-8FB7-232C-818CC75CA427}"/>
          </ac:spMkLst>
        </pc:spChg>
      </pc:sldChg>
      <pc:sldChg chg="add del setBg">
        <pc:chgData name="עומרי יוסף הייט" userId="f34da1f8-182a-47de-a4c1-c67a1a5a0fa1" providerId="ADAL" clId="{B446A780-80AB-400D-8AA5-39C823BC8936}" dt="2025-07-05T06:40:53.209" v="1944"/>
        <pc:sldMkLst>
          <pc:docMk/>
          <pc:sldMk cId="1157811893" sldId="271"/>
        </pc:sldMkLst>
      </pc:sldChg>
      <pc:sldChg chg="addSp delSp modSp add mod ord delAnim modAnim modNotesTx">
        <pc:chgData name="עומרי יוסף הייט" userId="f34da1f8-182a-47de-a4c1-c67a1a5a0fa1" providerId="ADAL" clId="{B446A780-80AB-400D-8AA5-39C823BC8936}" dt="2025-07-05T07:12:45.859" v="2253" actId="20577"/>
        <pc:sldMkLst>
          <pc:docMk/>
          <pc:sldMk cId="2500501156" sldId="271"/>
        </pc:sldMkLst>
        <pc:spChg chg="mod">
          <ac:chgData name="עומרי יוסף הייט" userId="f34da1f8-182a-47de-a4c1-c67a1a5a0fa1" providerId="ADAL" clId="{B446A780-80AB-400D-8AA5-39C823BC8936}" dt="2025-07-05T07:11:38.057" v="2240" actId="20577"/>
          <ac:spMkLst>
            <pc:docMk/>
            <pc:sldMk cId="2500501156" sldId="271"/>
            <ac:spMk id="21" creationId="{ACA319D6-1EB7-C19A-5DD7-6C2DF7CF3A39}"/>
          </ac:spMkLst>
        </pc:spChg>
        <pc:spChg chg="add mod">
          <ac:chgData name="עומרי יוסף הייט" userId="f34da1f8-182a-47de-a4c1-c67a1a5a0fa1" providerId="ADAL" clId="{B446A780-80AB-400D-8AA5-39C823BC8936}" dt="2025-07-05T07:10:06.570" v="2221" actId="164"/>
          <ac:spMkLst>
            <pc:docMk/>
            <pc:sldMk cId="2500501156" sldId="271"/>
            <ac:spMk id="36" creationId="{9C464CD1-02CB-75EA-C647-85399DDAD45C}"/>
          </ac:spMkLst>
        </pc:spChg>
        <pc:spChg chg="add mod">
          <ac:chgData name="עומרי יוסף הייט" userId="f34da1f8-182a-47de-a4c1-c67a1a5a0fa1" providerId="ADAL" clId="{B446A780-80AB-400D-8AA5-39C823BC8936}" dt="2025-07-05T07:10:11.285" v="2222" actId="164"/>
          <ac:spMkLst>
            <pc:docMk/>
            <pc:sldMk cId="2500501156" sldId="271"/>
            <ac:spMk id="37" creationId="{62FF4068-C9B6-10E8-014C-D28DBBC71118}"/>
          </ac:spMkLst>
        </pc:spChg>
        <pc:spChg chg="add mod">
          <ac:chgData name="עומרי יוסף הייט" userId="f34da1f8-182a-47de-a4c1-c67a1a5a0fa1" providerId="ADAL" clId="{B446A780-80AB-400D-8AA5-39C823BC8936}" dt="2025-07-05T07:10:15.610" v="2223" actId="164"/>
          <ac:spMkLst>
            <pc:docMk/>
            <pc:sldMk cId="2500501156" sldId="271"/>
            <ac:spMk id="42" creationId="{4DFBDAFD-8FFF-9ED9-A267-A18AFF94D844}"/>
          </ac:spMkLst>
        </pc:spChg>
        <pc:spChg chg="add mod">
          <ac:chgData name="עומרי יוסף הייט" userId="f34da1f8-182a-47de-a4c1-c67a1a5a0fa1" providerId="ADAL" clId="{B446A780-80AB-400D-8AA5-39C823BC8936}" dt="2025-07-05T07:10:21.251" v="2224" actId="164"/>
          <ac:spMkLst>
            <pc:docMk/>
            <pc:sldMk cId="2500501156" sldId="271"/>
            <ac:spMk id="46" creationId="{39594322-C963-930C-205D-0DB340E5B4C1}"/>
          </ac:spMkLst>
        </pc:spChg>
        <pc:spChg chg="add mod">
          <ac:chgData name="עומרי יוסף הייט" userId="f34da1f8-182a-47de-a4c1-c67a1a5a0fa1" providerId="ADAL" clId="{B446A780-80AB-400D-8AA5-39C823BC8936}" dt="2025-07-05T07:10:28.314" v="2225" actId="164"/>
          <ac:spMkLst>
            <pc:docMk/>
            <pc:sldMk cId="2500501156" sldId="271"/>
            <ac:spMk id="49" creationId="{26132A02-6547-AB4D-0CC0-EB6AD16E3944}"/>
          </ac:spMkLst>
        </pc:spChg>
        <pc:grpChg chg="add mod">
          <ac:chgData name="עומרי יוסף הייט" userId="f34da1f8-182a-47de-a4c1-c67a1a5a0fa1" providerId="ADAL" clId="{B446A780-80AB-400D-8AA5-39C823BC8936}" dt="2025-07-05T07:10:06.570" v="2221" actId="164"/>
          <ac:grpSpMkLst>
            <pc:docMk/>
            <pc:sldMk cId="2500501156" sldId="271"/>
            <ac:grpSpMk id="50" creationId="{AB801FC8-1F29-287F-E63C-48F407209DF1}"/>
          </ac:grpSpMkLst>
        </pc:grpChg>
        <pc:grpChg chg="add mod">
          <ac:chgData name="עומרי יוסף הייט" userId="f34da1f8-182a-47de-a4c1-c67a1a5a0fa1" providerId="ADAL" clId="{B446A780-80AB-400D-8AA5-39C823BC8936}" dt="2025-07-05T07:10:11.285" v="2222" actId="164"/>
          <ac:grpSpMkLst>
            <pc:docMk/>
            <pc:sldMk cId="2500501156" sldId="271"/>
            <ac:grpSpMk id="51" creationId="{41009F72-B0D8-9F91-C5AB-3C9D756616DA}"/>
          </ac:grpSpMkLst>
        </pc:grpChg>
        <pc:grpChg chg="add mod">
          <ac:chgData name="עומרי יוסף הייט" userId="f34da1f8-182a-47de-a4c1-c67a1a5a0fa1" providerId="ADAL" clId="{B446A780-80AB-400D-8AA5-39C823BC8936}" dt="2025-07-05T07:10:15.610" v="2223" actId="164"/>
          <ac:grpSpMkLst>
            <pc:docMk/>
            <pc:sldMk cId="2500501156" sldId="271"/>
            <ac:grpSpMk id="52" creationId="{B6842CFC-865D-CC2F-688D-8BBC599C1894}"/>
          </ac:grpSpMkLst>
        </pc:grpChg>
        <pc:grpChg chg="add mod">
          <ac:chgData name="עומרי יוסף הייט" userId="f34da1f8-182a-47de-a4c1-c67a1a5a0fa1" providerId="ADAL" clId="{B446A780-80AB-400D-8AA5-39C823BC8936}" dt="2025-07-05T07:10:21.251" v="2224" actId="164"/>
          <ac:grpSpMkLst>
            <pc:docMk/>
            <pc:sldMk cId="2500501156" sldId="271"/>
            <ac:grpSpMk id="53" creationId="{4A62CF8A-48E0-B1F8-8965-5CA642F08335}"/>
          </ac:grpSpMkLst>
        </pc:grpChg>
        <pc:grpChg chg="add mod">
          <ac:chgData name="עומרי יוסף הייט" userId="f34da1f8-182a-47de-a4c1-c67a1a5a0fa1" providerId="ADAL" clId="{B446A780-80AB-400D-8AA5-39C823BC8936}" dt="2025-07-05T07:10:28.314" v="2225" actId="164"/>
          <ac:grpSpMkLst>
            <pc:docMk/>
            <pc:sldMk cId="2500501156" sldId="271"/>
            <ac:grpSpMk id="54" creationId="{B07F3274-73EC-EAE8-DB7B-BC83AB251ABD}"/>
          </ac:grpSpMkLst>
        </pc:grpChg>
        <pc:picChg chg="add mod">
          <ac:chgData name="עומרי יוסף הייט" userId="f34da1f8-182a-47de-a4c1-c67a1a5a0fa1" providerId="ADAL" clId="{B446A780-80AB-400D-8AA5-39C823BC8936}" dt="2025-07-05T07:10:11.285" v="2222" actId="164"/>
          <ac:picMkLst>
            <pc:docMk/>
            <pc:sldMk cId="2500501156" sldId="271"/>
            <ac:picMk id="39" creationId="{2018AB9C-6DB1-6D5C-1FE4-BB91519884A9}"/>
          </ac:picMkLst>
        </pc:picChg>
        <pc:picChg chg="add mod">
          <ac:chgData name="עומרי יוסף הייט" userId="f34da1f8-182a-47de-a4c1-c67a1a5a0fa1" providerId="ADAL" clId="{B446A780-80AB-400D-8AA5-39C823BC8936}" dt="2025-07-05T07:10:15.610" v="2223" actId="164"/>
          <ac:picMkLst>
            <pc:docMk/>
            <pc:sldMk cId="2500501156" sldId="271"/>
            <ac:picMk id="41" creationId="{E3B5E490-9C42-4F19-BE31-2F4506161FB9}"/>
          </ac:picMkLst>
        </pc:picChg>
        <pc:picChg chg="add mod">
          <ac:chgData name="עומרי יוסף הייט" userId="f34da1f8-182a-47de-a4c1-c67a1a5a0fa1" providerId="ADAL" clId="{B446A780-80AB-400D-8AA5-39C823BC8936}" dt="2025-07-05T07:10:21.251" v="2224" actId="164"/>
          <ac:picMkLst>
            <pc:docMk/>
            <pc:sldMk cId="2500501156" sldId="271"/>
            <ac:picMk id="44" creationId="{AF89BDF8-AD2B-168D-0079-2DA358903698}"/>
          </ac:picMkLst>
        </pc:picChg>
        <pc:picChg chg="add mod">
          <ac:chgData name="עומרי יוסף הייט" userId="f34da1f8-182a-47de-a4c1-c67a1a5a0fa1" providerId="ADAL" clId="{B446A780-80AB-400D-8AA5-39C823BC8936}" dt="2025-07-05T07:10:28.314" v="2225" actId="164"/>
          <ac:picMkLst>
            <pc:docMk/>
            <pc:sldMk cId="2500501156" sldId="271"/>
            <ac:picMk id="48" creationId="{F33C41DC-02F1-54EF-B5FF-46D6853280BB}"/>
          </ac:picMkLst>
        </pc:picChg>
        <pc:picChg chg="add mod">
          <ac:chgData name="עומרי יוסף הייט" userId="f34da1f8-182a-47de-a4c1-c67a1a5a0fa1" providerId="ADAL" clId="{B446A780-80AB-400D-8AA5-39C823BC8936}" dt="2025-07-05T07:10:06.570" v="2221" actId="164"/>
          <ac:picMkLst>
            <pc:docMk/>
            <pc:sldMk cId="2500501156" sldId="271"/>
            <ac:picMk id="1026" creationId="{33DB967C-3087-0708-E006-A8795B43F2B5}"/>
          </ac:picMkLst>
        </pc:picChg>
      </pc:sldChg>
      <pc:sldMasterChg chg="addSp delSp modSp mod modTransition modSldLayout">
        <pc:chgData name="עומרי יוסף הייט" userId="f34da1f8-182a-47de-a4c1-c67a1a5a0fa1" providerId="ADAL" clId="{B446A780-80AB-400D-8AA5-39C823BC8936}" dt="2025-07-05T06:48:27.026" v="2035" actId="20577"/>
        <pc:sldMasterMkLst>
          <pc:docMk/>
          <pc:sldMasterMk cId="0" sldId="2147483648"/>
        </pc:sldMasterMkLst>
        <pc:spChg chg="mod">
          <ac:chgData name="עומרי יוסף הייט" userId="f34da1f8-182a-47de-a4c1-c67a1a5a0fa1" providerId="ADAL" clId="{B446A780-80AB-400D-8AA5-39C823BC8936}" dt="2025-07-05T06:48:17.570" v="2029" actId="20577"/>
          <ac:spMkLst>
            <pc:docMk/>
            <pc:sldMasterMk cId="0" sldId="2147483648"/>
            <ac:spMk id="6" creationId="{00000000-0000-0000-0000-000000000000}"/>
          </ac:spMkLst>
        </pc:sp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4"/>
          </pc:sldLayoutMkLst>
        </pc:sldLayoutChg>
        <pc:sldLayoutChg chg="modSp mod modTransition">
          <pc:chgData name="עומרי יוסף הייט" userId="f34da1f8-182a-47de-a4c1-c67a1a5a0fa1" providerId="ADAL" clId="{B446A780-80AB-400D-8AA5-39C823BC8936}" dt="2025-07-05T06:48:27.026" v="2035" actId="20577"/>
          <pc:sldLayoutMkLst>
            <pc:docMk/>
            <pc:sldMasterMk cId="0" sldId="2147483648"/>
            <pc:sldLayoutMk cId="0" sldId="2147483655"/>
          </pc:sldLayoutMkLst>
          <pc:spChg chg="mod">
            <ac:chgData name="עומרי יוסף הייט" userId="f34da1f8-182a-47de-a4c1-c67a1a5a0fa1" providerId="ADAL" clId="{B446A780-80AB-400D-8AA5-39C823BC8936}" dt="2025-07-05T06:48:27.026" v="2035" actId="20577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עומרי יוסף הייט" userId="f34da1f8-182a-47de-a4c1-c67a1a5a0fa1" providerId="ADAL" clId="{B446A780-80AB-400D-8AA5-39C823BC8936}" dt="2025-06-07T06:27:30.314" v="10"/>
          <pc:sldLayoutMkLst>
            <pc:docMk/>
            <pc:sldMasterMk cId="0" sldId="2147483648"/>
            <pc:sldLayoutMk cId="0" sldId="2147483658"/>
          </pc:sldLayoutMkLst>
        </pc:sldLayoutChg>
        <pc:sldLayoutChg chg="modSp mod modTransition">
          <pc:chgData name="עומרי יוסף הייט" userId="f34da1f8-182a-47de-a4c1-c67a1a5a0fa1" providerId="ADAL" clId="{B446A780-80AB-400D-8AA5-39C823BC8936}" dt="2025-07-05T06:42:31.914" v="1986" actId="107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9F2A069-7A8F-428C-8A63-7D301E9BC062}" type="datetimeFigureOut">
              <a:rPr lang="he-IL" smtClean="0"/>
              <a:t>י"ח/תמוז/תשפ"ה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A8F8FBE-EC2A-4061-923C-B285BB722F3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152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5302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860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17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1319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6537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slide, we talk about the main challenges we will face while developing Attenglish.</a:t>
            </a:r>
            <a:endParaRPr lang="en-US" sz="1600" b="0" dirty="0">
              <a:effectLst/>
            </a:endParaRP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have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Constraints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Our users — pupils, teachers, and parents — all have different levels of tech knowledge and use different devices, so the app must be extremely simple and easy to use.</a:t>
            </a:r>
            <a:endParaRPr lang="en-US" sz="1600" b="0" dirty="0">
              <a:effectLst/>
            </a:endParaRP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we have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Constraints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We only have a few months to build everything, so we must stay focused and make sure we deliver each part on time.</a:t>
            </a:r>
            <a:endParaRPr lang="en-US" sz="1600" b="0" dirty="0">
              <a:effectLst/>
            </a:endParaRP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of course,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Constraints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Since we want the app to work smoothly on many devices and systems, we must do a lot of testing and fine-tuning.</a:t>
            </a:r>
            <a:endParaRPr 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deal with all these, we intend to use a clear, structured Agile approach — from planning, to building, to testing. This will help us stay on track and build a real solution for ADHD pupils, without losing time or quality.</a:t>
            </a:r>
            <a:endParaRPr lang="en-US" sz="1600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1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16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62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60DA-0428-0C13-1A19-440D0CC4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60213-63F5-931F-741A-6E99E503F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4BED0-5055-0157-6809-19700AD32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299B6-D623-2461-B6DA-A773E2F18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157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26A5F-877A-F486-D73C-233C3702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247EC-701E-E8A1-61CB-6D1AAB166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31906-B499-CE44-6112-35B855453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he-IL" sz="1200" dirty="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26BF6-E1E7-DF2B-8959-D32525A10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47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40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04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398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601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8FBE-EC2A-4061-923C-B285BB722F39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430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C465-C66B-4307-874B-E90BC533E906}" type="datetime1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16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117D0-4FCC-4F8F-BC8F-5B557BF7BEB7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98837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14.svg"/><Relationship Id="rId9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10.sv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65.svg"/><Relationship Id="rId10" Type="http://schemas.openxmlformats.org/officeDocument/2006/relationships/image" Target="../media/image7.png"/><Relationship Id="rId4" Type="http://schemas.openxmlformats.org/officeDocument/2006/relationships/image" Target="../media/image64.png"/><Relationship Id="rId9" Type="http://schemas.openxmlformats.org/officeDocument/2006/relationships/image" Target="../media/image6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svg"/><Relationship Id="rId4" Type="http://schemas.openxmlformats.org/officeDocument/2006/relationships/image" Target="../media/image14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10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12174734" y="3245377"/>
            <a:ext cx="5762504" cy="6690861"/>
            <a:chOff x="0" y="0"/>
            <a:chExt cx="7683339" cy="8921149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7683339" cy="8921149"/>
            </a:xfrm>
            <a:custGeom>
              <a:avLst/>
              <a:gdLst/>
              <a:ahLst/>
              <a:cxnLst/>
              <a:rect l="l" t="t" r="r" b="b"/>
              <a:pathLst>
                <a:path w="7683339" h="8921149">
                  <a:moveTo>
                    <a:pt x="7683339" y="0"/>
                  </a:moveTo>
                  <a:lnTo>
                    <a:pt x="0" y="0"/>
                  </a:lnTo>
                  <a:lnTo>
                    <a:pt x="0" y="8921149"/>
                  </a:lnTo>
                  <a:lnTo>
                    <a:pt x="7683339" y="8921149"/>
                  </a:lnTo>
                  <a:lnTo>
                    <a:pt x="7683339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86848" y="905504"/>
              <a:ext cx="4287424" cy="3555070"/>
            </a:xfrm>
            <a:custGeom>
              <a:avLst/>
              <a:gdLst/>
              <a:ahLst/>
              <a:cxnLst/>
              <a:rect l="l" t="t" r="r" b="b"/>
              <a:pathLst>
                <a:path w="4287424" h="3555070">
                  <a:moveTo>
                    <a:pt x="0" y="0"/>
                  </a:moveTo>
                  <a:lnTo>
                    <a:pt x="4287425" y="0"/>
                  </a:lnTo>
                  <a:lnTo>
                    <a:pt x="4287425" y="3555070"/>
                  </a:lnTo>
                  <a:lnTo>
                    <a:pt x="0" y="3555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41562" y="5884258"/>
              <a:ext cx="1777998" cy="1053464"/>
            </a:xfrm>
            <a:custGeom>
              <a:avLst/>
              <a:gdLst/>
              <a:ahLst/>
              <a:cxnLst/>
              <a:rect l="l" t="t" r="r" b="b"/>
              <a:pathLst>
                <a:path w="1777998" h="1053464">
                  <a:moveTo>
                    <a:pt x="0" y="0"/>
                  </a:moveTo>
                  <a:lnTo>
                    <a:pt x="1777997" y="0"/>
                  </a:lnTo>
                  <a:lnTo>
                    <a:pt x="1777997" y="1053463"/>
                  </a:lnTo>
                  <a:lnTo>
                    <a:pt x="0" y="1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631147" y="350761"/>
            <a:ext cx="2224505" cy="2180015"/>
          </a:xfrm>
          <a:custGeom>
            <a:avLst/>
            <a:gdLst/>
            <a:ahLst/>
            <a:cxnLst/>
            <a:rect l="l" t="t" r="r" b="b"/>
            <a:pathLst>
              <a:path w="2224505" h="2180015">
                <a:moveTo>
                  <a:pt x="0" y="0"/>
                </a:moveTo>
                <a:lnTo>
                  <a:pt x="2224506" y="0"/>
                </a:lnTo>
                <a:lnTo>
                  <a:pt x="2224506" y="2180015"/>
                </a:lnTo>
                <a:lnTo>
                  <a:pt x="0" y="2180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3082677" y="1188711"/>
            <a:ext cx="2341887" cy="855853"/>
          </a:xfrm>
          <a:custGeom>
            <a:avLst/>
            <a:gdLst/>
            <a:ahLst/>
            <a:cxnLst/>
            <a:rect l="l" t="t" r="r" b="b"/>
            <a:pathLst>
              <a:path w="2341887" h="855853">
                <a:moveTo>
                  <a:pt x="0" y="0"/>
                </a:moveTo>
                <a:lnTo>
                  <a:pt x="2341887" y="0"/>
                </a:lnTo>
                <a:lnTo>
                  <a:pt x="2341887" y="855854"/>
                </a:lnTo>
                <a:lnTo>
                  <a:pt x="0" y="8558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350761" y="403943"/>
            <a:ext cx="3805381" cy="902072"/>
          </a:xfrm>
          <a:custGeom>
            <a:avLst/>
            <a:gdLst/>
            <a:ahLst/>
            <a:cxnLst/>
            <a:rect l="l" t="t" r="r" b="b"/>
            <a:pathLst>
              <a:path w="3805381" h="902072">
                <a:moveTo>
                  <a:pt x="0" y="0"/>
                </a:moveTo>
                <a:lnTo>
                  <a:pt x="3805381" y="0"/>
                </a:lnTo>
                <a:lnTo>
                  <a:pt x="3805381" y="902073"/>
                </a:lnTo>
                <a:lnTo>
                  <a:pt x="0" y="902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1028700" y="2035040"/>
            <a:ext cx="8988684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Attenglish: English Learning App for ADHD Pupils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54470" y="8700602"/>
            <a:ext cx="825679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Presented by Kfir Amoyal &amp; Omri Heit </a:t>
            </a:r>
          </a:p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Advisor: Dr. Natali Levi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FEA281-B3B6-0710-6F33-082E3C66C6CC}"/>
              </a:ext>
            </a:extLst>
          </p:cNvPr>
          <p:cNvSpPr txBox="1"/>
          <p:nvPr/>
        </p:nvSpPr>
        <p:spPr>
          <a:xfrm>
            <a:off x="4876800" y="7834275"/>
            <a:ext cx="7292637" cy="6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399" b="1" dirty="0">
                <a:solidFill>
                  <a:srgbClr val="FFFFFF"/>
                </a:solidFill>
                <a:latin typeface="Kalam Bold"/>
                <a:cs typeface="Kalam Bold"/>
              </a:rPr>
              <a:t>Capstone Project 25-2-D-16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E20CF4-B288-7BB0-5CF5-4B62DCA5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75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594860" y="2368867"/>
            <a:ext cx="13393578" cy="7567372"/>
          </a:xfrm>
          <a:custGeom>
            <a:avLst/>
            <a:gdLst/>
            <a:ahLst/>
            <a:cxnLst/>
            <a:rect l="l" t="t" r="r" b="b"/>
            <a:pathLst>
              <a:path w="13393578" h="7567372">
                <a:moveTo>
                  <a:pt x="0" y="0"/>
                </a:moveTo>
                <a:lnTo>
                  <a:pt x="13393578" y="0"/>
                </a:lnTo>
                <a:lnTo>
                  <a:pt x="13393578" y="7567372"/>
                </a:lnTo>
                <a:lnTo>
                  <a:pt x="0" y="756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884315" y="1500188"/>
            <a:ext cx="16814668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</a:t>
            </a: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Attenglish architecture</a:t>
            </a: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supports seamless communication between the client and backend. Our system includes </a:t>
            </a: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three main components</a:t>
            </a: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the client app, backend services, and a robust database, ensuring efficient data handling and user experience.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8539" y="509587"/>
            <a:ext cx="1200622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System Architecture Overview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248D04-B8F1-C0CD-B6F3-CF53484C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350761" y="7119826"/>
            <a:ext cx="1672949" cy="2816413"/>
            <a:chOff x="0" y="0"/>
            <a:chExt cx="2230599" cy="375521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30599" cy="3755217"/>
              <a:chOff x="0" y="0"/>
              <a:chExt cx="37719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71900" cy="6502400"/>
              </a:xfrm>
              <a:custGeom>
                <a:avLst/>
                <a:gdLst/>
                <a:ahLst/>
                <a:cxnLst/>
                <a:rect l="l" t="t" r="r" b="b"/>
                <a:pathLst>
                  <a:path w="3771900" h="6502400">
                    <a:moveTo>
                      <a:pt x="0" y="546100"/>
                    </a:moveTo>
                    <a:lnTo>
                      <a:pt x="0" y="3953510"/>
                    </a:lnTo>
                    <a:cubicBezTo>
                      <a:pt x="0" y="4132580"/>
                      <a:pt x="87630" y="4301490"/>
                      <a:pt x="236220" y="4403090"/>
                    </a:cubicBezTo>
                    <a:lnTo>
                      <a:pt x="2914650" y="6252210"/>
                    </a:lnTo>
                    <a:cubicBezTo>
                      <a:pt x="3276600" y="6502400"/>
                      <a:pt x="3771900" y="6243320"/>
                      <a:pt x="3771900" y="5802630"/>
                    </a:cubicBezTo>
                    <a:lnTo>
                      <a:pt x="3771900" y="546100"/>
                    </a:lnTo>
                    <a:cubicBezTo>
                      <a:pt x="3771900" y="243840"/>
                      <a:pt x="3526790" y="0"/>
                      <a:pt x="3225800" y="0"/>
                    </a:cubicBezTo>
                    <a:lnTo>
                      <a:pt x="546100" y="0"/>
                    </a:lnTo>
                    <a:cubicBezTo>
                      <a:pt x="245110" y="0"/>
                      <a:pt x="0" y="245110"/>
                      <a:pt x="0" y="5461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6340" r="-76340"/>
                </a:stretch>
              </a:blip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9002735">
              <a:off x="53663" y="2757789"/>
              <a:ext cx="1007974" cy="484603"/>
              <a:chOff x="0" y="0"/>
              <a:chExt cx="660400" cy="317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116252" tIns="116252" rIns="116252" bIns="116252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3270614"/>
              <a:ext cx="1007974" cy="484603"/>
              <a:chOff x="0" y="0"/>
              <a:chExt cx="660400" cy="317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BF977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116252" tIns="116252" rIns="116252" bIns="116252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2344858" y="509587"/>
            <a:ext cx="13598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Use Case Diagram Overview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3958D90-FDC0-DEAB-DD26-ECED032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 of 16</a:t>
            </a:r>
            <a:endParaRPr lang="en-US" dirty="0"/>
          </a:p>
        </p:txBody>
      </p:sp>
      <p:pic>
        <p:nvPicPr>
          <p:cNvPr id="27" name="Picture 26" descr="A diagram of a diagram&#10;&#10;AI-generated content may be incorrect.">
            <a:extLst>
              <a:ext uri="{FF2B5EF4-FFF2-40B4-BE49-F238E27FC236}">
                <a16:creationId xmlns:a16="http://schemas.microsoft.com/office/drawing/2014/main" id="{BDDE2FA7-6D9C-B4BC-2DFC-9144B2ACF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42" y="2231875"/>
            <a:ext cx="5175516" cy="5823249"/>
          </a:xfrm>
          <a:prstGeom prst="rect">
            <a:avLst/>
          </a:prstGeom>
        </p:spPr>
      </p:pic>
      <p:pic>
        <p:nvPicPr>
          <p:cNvPr id="29" name="Picture 28" descr="A diagram of a diagram&#10;&#10;AI-generated content may be incorrect.">
            <a:extLst>
              <a:ext uri="{FF2B5EF4-FFF2-40B4-BE49-F238E27FC236}">
                <a16:creationId xmlns:a16="http://schemas.microsoft.com/office/drawing/2014/main" id="{FCDF241C-4E0B-F66A-FF56-2F8235798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2" y="1460955"/>
            <a:ext cx="7559038" cy="8505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5775325" y="7601643"/>
            <a:ext cx="2512675" cy="1976419"/>
          </a:xfrm>
          <a:custGeom>
            <a:avLst/>
            <a:gdLst/>
            <a:ahLst/>
            <a:cxnLst/>
            <a:rect l="l" t="t" r="r" b="b"/>
            <a:pathLst>
              <a:path w="2512675" h="1976419">
                <a:moveTo>
                  <a:pt x="0" y="0"/>
                </a:moveTo>
                <a:lnTo>
                  <a:pt x="2512675" y="0"/>
                </a:lnTo>
                <a:lnTo>
                  <a:pt x="2512675" y="1976419"/>
                </a:lnTo>
                <a:lnTo>
                  <a:pt x="0" y="197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624" r="-427" b="-3800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627718" y="1057275"/>
            <a:ext cx="12796846" cy="9229725"/>
          </a:xfrm>
          <a:custGeom>
            <a:avLst/>
            <a:gdLst/>
            <a:ahLst/>
            <a:cxnLst/>
            <a:rect l="l" t="t" r="r" b="b"/>
            <a:pathLst>
              <a:path w="12796846" h="9229725">
                <a:moveTo>
                  <a:pt x="0" y="0"/>
                </a:moveTo>
                <a:lnTo>
                  <a:pt x="12796846" y="0"/>
                </a:lnTo>
                <a:lnTo>
                  <a:pt x="12796846" y="9229725"/>
                </a:lnTo>
                <a:lnTo>
                  <a:pt x="0" y="922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2344858" y="9525"/>
            <a:ext cx="13598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Class Diagram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E9C2-37FF-BE6B-6883-CCCCA3D7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4888382" cy="8229600"/>
            <a:chOff x="0" y="0"/>
            <a:chExt cx="37719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99643" r="-9964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1545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196287"/>
            <a:ext cx="2208987" cy="1062013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344818" y="3295284"/>
            <a:ext cx="6640532" cy="3378371"/>
          </a:xfrm>
          <a:custGeom>
            <a:avLst/>
            <a:gdLst/>
            <a:ahLst/>
            <a:cxnLst/>
            <a:rect l="l" t="t" r="r" b="b"/>
            <a:pathLst>
              <a:path w="6640532" h="3378371">
                <a:moveTo>
                  <a:pt x="0" y="0"/>
                </a:moveTo>
                <a:lnTo>
                  <a:pt x="6640532" y="0"/>
                </a:lnTo>
                <a:lnTo>
                  <a:pt x="6640532" y="3378370"/>
                </a:lnTo>
                <a:lnTo>
                  <a:pt x="0" y="3378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8344818" y="6683179"/>
            <a:ext cx="6622004" cy="3253060"/>
          </a:xfrm>
          <a:custGeom>
            <a:avLst/>
            <a:gdLst/>
            <a:ahLst/>
            <a:cxnLst/>
            <a:rect l="l" t="t" r="r" b="b"/>
            <a:pathLst>
              <a:path w="6622004" h="3253060">
                <a:moveTo>
                  <a:pt x="0" y="0"/>
                </a:moveTo>
                <a:lnTo>
                  <a:pt x="6622004" y="0"/>
                </a:lnTo>
                <a:lnTo>
                  <a:pt x="6622004" y="3253060"/>
                </a:lnTo>
                <a:lnTo>
                  <a:pt x="0" y="3253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6060359" y="1561821"/>
            <a:ext cx="11638709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</a:t>
            </a: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Attenglish app interface</a:t>
            </a: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is designed with ADHD learners in mind. Features include intuitive navigation, engaging visuals, and interactive elements to enhance focus and encourage active participation, promoting a </a:t>
            </a: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playful learning experience</a:t>
            </a: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tailored for young minds.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2105" y="571221"/>
            <a:ext cx="989521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Front-End UI Concept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7AF59A9-0E36-BFE6-F1D6-4E41023E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350761" y="5718812"/>
            <a:ext cx="2505151" cy="4217427"/>
            <a:chOff x="0" y="0"/>
            <a:chExt cx="3340202" cy="562323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340202" cy="5623236"/>
              <a:chOff x="0" y="0"/>
              <a:chExt cx="37719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71900" cy="6502400"/>
              </a:xfrm>
              <a:custGeom>
                <a:avLst/>
                <a:gdLst/>
                <a:ahLst/>
                <a:cxnLst/>
                <a:rect l="l" t="t" r="r" b="b"/>
                <a:pathLst>
                  <a:path w="3771900" h="6502400">
                    <a:moveTo>
                      <a:pt x="0" y="546100"/>
                    </a:moveTo>
                    <a:lnTo>
                      <a:pt x="0" y="3953510"/>
                    </a:lnTo>
                    <a:cubicBezTo>
                      <a:pt x="0" y="4132580"/>
                      <a:pt x="87630" y="4301490"/>
                      <a:pt x="236220" y="4403090"/>
                    </a:cubicBezTo>
                    <a:lnTo>
                      <a:pt x="2914650" y="6252210"/>
                    </a:lnTo>
                    <a:cubicBezTo>
                      <a:pt x="3276600" y="6502400"/>
                      <a:pt x="3771900" y="6243320"/>
                      <a:pt x="3771900" y="5802630"/>
                    </a:cubicBezTo>
                    <a:lnTo>
                      <a:pt x="3771900" y="546100"/>
                    </a:lnTo>
                    <a:cubicBezTo>
                      <a:pt x="3771900" y="243840"/>
                      <a:pt x="3526790" y="0"/>
                      <a:pt x="3225800" y="0"/>
                    </a:cubicBezTo>
                    <a:lnTo>
                      <a:pt x="546100" y="0"/>
                    </a:lnTo>
                    <a:cubicBezTo>
                      <a:pt x="245110" y="0"/>
                      <a:pt x="0" y="245110"/>
                      <a:pt x="0" y="5461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6340" r="-76340"/>
                </a:stretch>
              </a:blip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9002735">
              <a:off x="80357" y="4129641"/>
              <a:ext cx="1509387" cy="725667"/>
              <a:chOff x="0" y="0"/>
              <a:chExt cx="660400" cy="3175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1545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116252" tIns="116252" rIns="116252" bIns="116252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4897569"/>
              <a:ext cx="1509387" cy="725667"/>
              <a:chOff x="0" y="0"/>
              <a:chExt cx="660400" cy="317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BF977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116252" tIns="116252" rIns="116252" bIns="116252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2601865" y="1658602"/>
            <a:ext cx="13002426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development of Attenglish faces multiple </a:t>
            </a:r>
            <a:r>
              <a:rPr lang="en-US" sz="2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constraints and challenges</a:t>
            </a:r>
            <a:r>
              <a:rPr lang="en-US" sz="25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</a:p>
          <a:p>
            <a:pPr marL="0" lvl="0" indent="0"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These include but not limited to: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06804" y="547964"/>
            <a:ext cx="1127439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Challenges and Solutions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3293155"/>
            <a:ext cx="4160146" cy="1719688"/>
            <a:chOff x="0" y="0"/>
            <a:chExt cx="5546861" cy="22929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45169" cy="2292918"/>
            </a:xfrm>
            <a:custGeom>
              <a:avLst/>
              <a:gdLst/>
              <a:ahLst/>
              <a:cxnLst/>
              <a:rect l="l" t="t" r="r" b="b"/>
              <a:pathLst>
                <a:path w="1645169" h="2292918">
                  <a:moveTo>
                    <a:pt x="0" y="0"/>
                  </a:moveTo>
                  <a:lnTo>
                    <a:pt x="1645169" y="0"/>
                  </a:lnTo>
                  <a:lnTo>
                    <a:pt x="1645169" y="2292918"/>
                  </a:lnTo>
                  <a:lnTo>
                    <a:pt x="0" y="2292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19189" y="-47625"/>
              <a:ext cx="3727672" cy="1780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7"/>
                </a:lnSpc>
              </a:pPr>
              <a:r>
                <a:rPr lang="en-US" sz="2028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User Constraints</a:t>
              </a:r>
            </a:p>
            <a:p>
              <a:pPr marL="0" lvl="0" indent="0" algn="l">
                <a:lnSpc>
                  <a:spcPts val="2637"/>
                </a:lnSpc>
              </a:pPr>
              <a:r>
                <a:rPr lang="en-US" sz="2028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All of our users vary in technical proficiency and device familiarity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09722" y="3293155"/>
            <a:ext cx="5142947" cy="2163642"/>
            <a:chOff x="0" y="0"/>
            <a:chExt cx="6857262" cy="28848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94810" cy="1977355"/>
            </a:xfrm>
            <a:custGeom>
              <a:avLst/>
              <a:gdLst/>
              <a:ahLst/>
              <a:cxnLst/>
              <a:rect l="l" t="t" r="r" b="b"/>
              <a:pathLst>
                <a:path w="1994810" h="1977355">
                  <a:moveTo>
                    <a:pt x="0" y="0"/>
                  </a:moveTo>
                  <a:lnTo>
                    <a:pt x="1994810" y="0"/>
                  </a:lnTo>
                  <a:lnTo>
                    <a:pt x="1994810" y="1977355"/>
                  </a:lnTo>
                  <a:lnTo>
                    <a:pt x="0" y="1977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156880" y="-47625"/>
              <a:ext cx="4700382" cy="293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88"/>
                </a:lnSpc>
              </a:pPr>
              <a:r>
                <a:rPr lang="en-US" sz="1914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Technical Constraints</a:t>
              </a:r>
            </a:p>
            <a:p>
              <a:pPr marL="0" lvl="0" indent="0" algn="l">
                <a:lnSpc>
                  <a:spcPts val="2488"/>
                </a:lnSpc>
              </a:pPr>
              <a:r>
                <a:rPr lang="en-US" sz="1914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Guaranteeing seamless operation across a range of devices and operating systems demands extensive compatibility testing and fine-tuning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90064" y="3293155"/>
            <a:ext cx="4913922" cy="1537246"/>
            <a:chOff x="0" y="0"/>
            <a:chExt cx="6551896" cy="20496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82444" cy="1728952"/>
            </a:xfrm>
            <a:custGeom>
              <a:avLst/>
              <a:gdLst/>
              <a:ahLst/>
              <a:cxnLst/>
              <a:rect l="l" t="t" r="r" b="b"/>
              <a:pathLst>
                <a:path w="2282444" h="1728952">
                  <a:moveTo>
                    <a:pt x="0" y="0"/>
                  </a:moveTo>
                  <a:lnTo>
                    <a:pt x="2282444" y="0"/>
                  </a:lnTo>
                  <a:lnTo>
                    <a:pt x="2282444" y="1728952"/>
                  </a:lnTo>
                  <a:lnTo>
                    <a:pt x="0" y="17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446503" y="-47625"/>
              <a:ext cx="4105394" cy="209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86"/>
                </a:lnSpc>
              </a:pPr>
              <a:r>
                <a:rPr lang="en-US" sz="1912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Time Constraints</a:t>
              </a:r>
            </a:p>
            <a:p>
              <a:pPr marL="0" lvl="0" indent="0" algn="l">
                <a:lnSpc>
                  <a:spcPts val="2486"/>
                </a:lnSpc>
              </a:pPr>
              <a:r>
                <a:rPr lang="en-US" sz="191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Our development window spans only a few months, making timely delivery of every milestone essential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84B887-5B65-0DAD-8BA6-EBB4ED981C80}"/>
              </a:ext>
            </a:extLst>
          </p:cNvPr>
          <p:cNvGrpSpPr/>
          <p:nvPr/>
        </p:nvGrpSpPr>
        <p:grpSpPr>
          <a:xfrm>
            <a:off x="3656528" y="6721095"/>
            <a:ext cx="13602772" cy="2243244"/>
            <a:chOff x="3656528" y="6721095"/>
            <a:chExt cx="13602772" cy="2243244"/>
          </a:xfrm>
        </p:grpSpPr>
        <p:sp>
          <p:nvSpPr>
            <p:cNvPr id="28" name="TextBox 28"/>
            <p:cNvSpPr txBox="1"/>
            <p:nvPr/>
          </p:nvSpPr>
          <p:spPr>
            <a:xfrm>
              <a:off x="4115253" y="6721095"/>
              <a:ext cx="10665943" cy="532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29"/>
                </a:lnSpc>
              </a:pPr>
              <a:r>
                <a:rPr lang="en-US" sz="3099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Integrated Constraint Management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656528" y="7364139"/>
              <a:ext cx="13602772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47"/>
                </a:lnSpc>
                <a:spcBef>
                  <a:spcPct val="0"/>
                </a:spcBef>
              </a:pPr>
              <a:r>
                <a:rPr lang="en-US" sz="262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We address all our constraints through a coordinated strategy. This structured path - from discovery through specification, prototyping, and iterative validation - ensures that Attenglish addresses real educational pain points while meeting tight budgetary, security and timeline constraints</a:t>
              </a:r>
            </a:p>
          </p:txBody>
        </p: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8ADD133-DE74-0EFF-EF05-EC2E861D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10057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0" y="175381"/>
            <a:ext cx="18288000" cy="1057275"/>
            <a:chOff x="0" y="0"/>
            <a:chExt cx="24384000" cy="14097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409700"/>
              <a:chOff x="0" y="0"/>
              <a:chExt cx="4816593" cy="2784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16592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845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8459"/>
                    </a:lnTo>
                    <a:lnTo>
                      <a:pt x="0" y="278459"/>
                    </a:lnTo>
                    <a:close/>
                  </a:path>
                </a:pathLst>
              </a:custGeom>
              <a:solidFill>
                <a:srgbClr val="BF977B"/>
              </a:solidFill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4816593" cy="32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525"/>
              <a:ext cx="21640800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</a:pPr>
              <a:r>
                <a:rPr lang="en-US" sz="6999" b="1">
                  <a:solidFill>
                    <a:srgbClr val="FFFFFF"/>
                  </a:solidFill>
                  <a:latin typeface="Kalam Bold"/>
                  <a:ea typeface="Kalam Bold"/>
                  <a:cs typeface="Kalam Bold"/>
                  <a:sym typeface="Kalam Bold"/>
                </a:rPr>
                <a:t>Evaluation and Testing Milestones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29A40D9-7FD6-2203-7225-40134171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31034"/>
              </p:ext>
            </p:extLst>
          </p:nvPr>
        </p:nvGraphicFramePr>
        <p:xfrm>
          <a:off x="350761" y="1187276"/>
          <a:ext cx="17586477" cy="3507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4452">
                  <a:extLst>
                    <a:ext uri="{9D8B030D-6E8A-4147-A177-3AD203B41FA5}">
                      <a16:colId xmlns:a16="http://schemas.microsoft.com/office/drawing/2014/main" val="3395943847"/>
                    </a:ext>
                  </a:extLst>
                </a:gridCol>
                <a:gridCol w="6191264">
                  <a:extLst>
                    <a:ext uri="{9D8B030D-6E8A-4147-A177-3AD203B41FA5}">
                      <a16:colId xmlns:a16="http://schemas.microsoft.com/office/drawing/2014/main" val="1936990309"/>
                    </a:ext>
                  </a:extLst>
                </a:gridCol>
                <a:gridCol w="5742159">
                  <a:extLst>
                    <a:ext uri="{9D8B030D-6E8A-4147-A177-3AD203B41FA5}">
                      <a16:colId xmlns:a16="http://schemas.microsoft.com/office/drawing/2014/main" val="2858439138"/>
                    </a:ext>
                  </a:extLst>
                </a:gridCol>
                <a:gridCol w="3938602">
                  <a:extLst>
                    <a:ext uri="{9D8B030D-6E8A-4147-A177-3AD203B41FA5}">
                      <a16:colId xmlns:a16="http://schemas.microsoft.com/office/drawing/2014/main" val="1529601458"/>
                    </a:ext>
                  </a:extLst>
                </a:gridCol>
              </a:tblGrid>
              <a:tr h="350762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Actor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Core Use-Cases to Validate</a:t>
                      </a:r>
                      <a:endParaRPr lang="en-US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Desirable Test Outcomes</a:t>
                      </a:r>
                      <a:endParaRPr lang="en-US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Primary Test Layer(s)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2276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23E80F-E40F-AD96-5F86-AAB81656D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064997"/>
              </p:ext>
            </p:extLst>
          </p:nvPr>
        </p:nvGraphicFramePr>
        <p:xfrm>
          <a:off x="350759" y="1485900"/>
          <a:ext cx="17586477" cy="3315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4452">
                  <a:extLst>
                    <a:ext uri="{9D8B030D-6E8A-4147-A177-3AD203B41FA5}">
                      <a16:colId xmlns:a16="http://schemas.microsoft.com/office/drawing/2014/main" val="3332315430"/>
                    </a:ext>
                  </a:extLst>
                </a:gridCol>
                <a:gridCol w="6191264">
                  <a:extLst>
                    <a:ext uri="{9D8B030D-6E8A-4147-A177-3AD203B41FA5}">
                      <a16:colId xmlns:a16="http://schemas.microsoft.com/office/drawing/2014/main" val="3146401498"/>
                    </a:ext>
                  </a:extLst>
                </a:gridCol>
                <a:gridCol w="5742159">
                  <a:extLst>
                    <a:ext uri="{9D8B030D-6E8A-4147-A177-3AD203B41FA5}">
                      <a16:colId xmlns:a16="http://schemas.microsoft.com/office/drawing/2014/main" val="2143603153"/>
                    </a:ext>
                  </a:extLst>
                </a:gridCol>
                <a:gridCol w="3938602">
                  <a:extLst>
                    <a:ext uri="{9D8B030D-6E8A-4147-A177-3AD203B41FA5}">
                      <a16:colId xmlns:a16="http://schemas.microsoft.com/office/drawing/2014/main" val="630059999"/>
                    </a:ext>
                  </a:extLst>
                </a:gridCol>
              </a:tblGrid>
              <a:tr h="331511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Student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77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• Login / Logout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Access completed lessons/stories (virtual classroom)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View multimodal content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Perform interactive activities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Use visual timer for timed tasks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Input English-only responses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Play offline learning games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Do AI image-description tasks with real-time feedback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Use gamified tools &amp; receive rewards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Get suggested progression paths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1. Path flow: Login → open classroom → start timed activity → complete with English-only input → receive reward → suggested next task appears.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2. Offline mode: start a cached “learning game”, finish, reconnect, verify progress sync.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3. AI vision: upload image, receive description hints in &lt; 1 s; profanity filter blocks inappropriate content.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Flutter widget tests → Firebase Emulator E2E → Manual functional &amp; UX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90966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745018B-2826-FE34-E8B7-F7F271CE8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714217"/>
              </p:ext>
            </p:extLst>
          </p:nvPr>
        </p:nvGraphicFramePr>
        <p:xfrm>
          <a:off x="350756" y="4801018"/>
          <a:ext cx="17586480" cy="29395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4452">
                  <a:extLst>
                    <a:ext uri="{9D8B030D-6E8A-4147-A177-3AD203B41FA5}">
                      <a16:colId xmlns:a16="http://schemas.microsoft.com/office/drawing/2014/main" val="3348271591"/>
                    </a:ext>
                  </a:extLst>
                </a:gridCol>
                <a:gridCol w="6191265">
                  <a:extLst>
                    <a:ext uri="{9D8B030D-6E8A-4147-A177-3AD203B41FA5}">
                      <a16:colId xmlns:a16="http://schemas.microsoft.com/office/drawing/2014/main" val="1448425307"/>
                    </a:ext>
                  </a:extLst>
                </a:gridCol>
                <a:gridCol w="5742160">
                  <a:extLst>
                    <a:ext uri="{9D8B030D-6E8A-4147-A177-3AD203B41FA5}">
                      <a16:colId xmlns:a16="http://schemas.microsoft.com/office/drawing/2014/main" val="1369987251"/>
                    </a:ext>
                  </a:extLst>
                </a:gridCol>
                <a:gridCol w="3938603">
                  <a:extLst>
                    <a:ext uri="{9D8B030D-6E8A-4147-A177-3AD203B41FA5}">
                      <a16:colId xmlns:a16="http://schemas.microsoft.com/office/drawing/2014/main" val="2980345722"/>
                    </a:ext>
                  </a:extLst>
                </a:gridCol>
              </a:tblGrid>
              <a:tr h="281126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Teacher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77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• Login / Logout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Create / upload lessons, quizzes, dictations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Structure lesson (and extend “Adapt by student level / usage patterns”)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Capture / share classroom materials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Track assessments on custom scales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Use student-created activity banks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View student progress dashboards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Receive alerts for struggling students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Get notifications on reclassification readiness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1. Authoring: drag-drop PDF → AI content generator suggests 10 quiz items → teacher edits, saves lesson; lesson visible to assigned class.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2. Adaptive tweak: flag student as “needs shorter timer”; verify lesson copy auto-inherits new timer.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3. Alerting: student fails 3 consecutive tasks → Cloud Function sends teacher push &amp; portal badge.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React component tests → Cypress E2E → Manual functional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3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428474C-E232-4ED3-E40D-87B9380E9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89564"/>
              </p:ext>
            </p:extLst>
          </p:nvPr>
        </p:nvGraphicFramePr>
        <p:xfrm>
          <a:off x="350756" y="7747727"/>
          <a:ext cx="17584097" cy="69318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4220">
                  <a:extLst>
                    <a:ext uri="{9D8B030D-6E8A-4147-A177-3AD203B41FA5}">
                      <a16:colId xmlns:a16="http://schemas.microsoft.com/office/drawing/2014/main" val="3531067966"/>
                    </a:ext>
                  </a:extLst>
                </a:gridCol>
                <a:gridCol w="6190426">
                  <a:extLst>
                    <a:ext uri="{9D8B030D-6E8A-4147-A177-3AD203B41FA5}">
                      <a16:colId xmlns:a16="http://schemas.microsoft.com/office/drawing/2014/main" val="328295010"/>
                    </a:ext>
                  </a:extLst>
                </a:gridCol>
                <a:gridCol w="5741382">
                  <a:extLst>
                    <a:ext uri="{9D8B030D-6E8A-4147-A177-3AD203B41FA5}">
                      <a16:colId xmlns:a16="http://schemas.microsoft.com/office/drawing/2014/main" val="2824740863"/>
                    </a:ext>
                  </a:extLst>
                </a:gridCol>
                <a:gridCol w="3938069">
                  <a:extLst>
                    <a:ext uri="{9D8B030D-6E8A-4147-A177-3AD203B41FA5}">
                      <a16:colId xmlns:a16="http://schemas.microsoft.com/office/drawing/2014/main" val="435215643"/>
                    </a:ext>
                  </a:extLst>
                </a:gridCol>
              </a:tblGrid>
              <a:tr h="577462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Parent / </a:t>
                      </a:r>
                    </a:p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Guardian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77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• Receive positive milestone notifications via SMS / Email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1. Pupil achieves 5-day streak → Twilio SMS sent; verify correct phone masked in logs.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Cloud-Functions unit tests → Postman mock-callback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5657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CDADF73-B1CA-3FB2-A84C-749013A87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9960"/>
              </p:ext>
            </p:extLst>
          </p:nvPr>
        </p:nvGraphicFramePr>
        <p:xfrm>
          <a:off x="348377" y="8440916"/>
          <a:ext cx="17586477" cy="16943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14452">
                  <a:extLst>
                    <a:ext uri="{9D8B030D-6E8A-4147-A177-3AD203B41FA5}">
                      <a16:colId xmlns:a16="http://schemas.microsoft.com/office/drawing/2014/main" val="3695869931"/>
                    </a:ext>
                  </a:extLst>
                </a:gridCol>
                <a:gridCol w="6191264">
                  <a:extLst>
                    <a:ext uri="{9D8B030D-6E8A-4147-A177-3AD203B41FA5}">
                      <a16:colId xmlns:a16="http://schemas.microsoft.com/office/drawing/2014/main" val="921743004"/>
                    </a:ext>
                  </a:extLst>
                </a:gridCol>
                <a:gridCol w="5742159">
                  <a:extLst>
                    <a:ext uri="{9D8B030D-6E8A-4147-A177-3AD203B41FA5}">
                      <a16:colId xmlns:a16="http://schemas.microsoft.com/office/drawing/2014/main" val="4078623839"/>
                    </a:ext>
                  </a:extLst>
                </a:gridCol>
                <a:gridCol w="3938602">
                  <a:extLst>
                    <a:ext uri="{9D8B030D-6E8A-4147-A177-3AD203B41FA5}">
                      <a16:colId xmlns:a16="http://schemas.microsoft.com/office/drawing/2014/main" val="3772392257"/>
                    </a:ext>
                  </a:extLst>
                </a:gridCol>
              </a:tblGrid>
              <a:tr h="1694361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Admin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77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• Manage user roles &amp; profiles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Configure activity timing &amp; difficulty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• Retain data for graduated students up to 12th grade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1. Bulk CSV import → 100 users created with correct roles.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2. Change default timer from 45 → 30 s; confirm new lesson picks.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3. Archive graduated class; verify records are still </a:t>
                      </a:r>
                      <a:r>
                        <a:rPr lang="en-US" sz="1800" dirty="0" err="1">
                          <a:effectLst/>
                        </a:rPr>
                        <a:t>queryable</a:t>
                      </a:r>
                      <a:r>
                        <a:rPr lang="en-US" sz="1800" dirty="0">
                          <a:effectLst/>
                        </a:rPr>
                        <a:t> (read-only) after 30 days.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</a:rPr>
                        <a:t>Jest unit → Admin-portal Cypress → Data-retention integration tests</a:t>
                      </a:r>
                      <a:endParaRPr lang="en-US" sz="18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63" marR="7663" marT="7663" marB="766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216075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99ACD7-4F00-D441-5E50-82088B86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91" y="9451112"/>
            <a:ext cx="8551152" cy="839568"/>
          </a:xfrm>
          <a:custGeom>
            <a:avLst/>
            <a:gdLst/>
            <a:ahLst/>
            <a:cxnLst/>
            <a:rect l="l" t="t" r="r" b="b"/>
            <a:pathLst>
              <a:path w="8551152" h="839568">
                <a:moveTo>
                  <a:pt x="0" y="0"/>
                </a:moveTo>
                <a:lnTo>
                  <a:pt x="8551152" y="0"/>
                </a:lnTo>
                <a:lnTo>
                  <a:pt x="8551152" y="839568"/>
                </a:lnTo>
                <a:lnTo>
                  <a:pt x="0" y="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9736848" y="9451112"/>
            <a:ext cx="8551152" cy="839568"/>
          </a:xfrm>
          <a:custGeom>
            <a:avLst/>
            <a:gdLst/>
            <a:ahLst/>
            <a:cxnLst/>
            <a:rect l="l" t="t" r="r" b="b"/>
            <a:pathLst>
              <a:path w="8551152" h="839568">
                <a:moveTo>
                  <a:pt x="0" y="0"/>
                </a:moveTo>
                <a:lnTo>
                  <a:pt x="8551152" y="0"/>
                </a:lnTo>
                <a:lnTo>
                  <a:pt x="8551152" y="839568"/>
                </a:lnTo>
                <a:lnTo>
                  <a:pt x="0" y="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-10691" y="0"/>
            <a:ext cx="611028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4313484">
            <a:off x="6398702" y="8673988"/>
            <a:ext cx="4509914" cy="1721967"/>
          </a:xfrm>
          <a:custGeom>
            <a:avLst/>
            <a:gdLst/>
            <a:ahLst/>
            <a:cxnLst/>
            <a:rect l="l" t="t" r="r" b="b"/>
            <a:pathLst>
              <a:path w="4509914" h="1721967">
                <a:moveTo>
                  <a:pt x="0" y="0"/>
                </a:moveTo>
                <a:lnTo>
                  <a:pt x="4509914" y="0"/>
                </a:lnTo>
                <a:lnTo>
                  <a:pt x="4509914" y="1721967"/>
                </a:lnTo>
                <a:lnTo>
                  <a:pt x="0" y="172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AutoShape 8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3523773" y="2384678"/>
            <a:ext cx="11240454" cy="241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8"/>
              </a:lnSpc>
            </a:pPr>
            <a:r>
              <a:rPr lang="en-US" sz="14998">
                <a:solidFill>
                  <a:srgbClr val="FFFFFF"/>
                </a:solidFill>
                <a:latin typeface="Lemon Tuesday"/>
                <a:ea typeface="Lemon Tuesday"/>
                <a:cs typeface="Lemon Tuesday"/>
                <a:sym typeface="Lemon Tuesday"/>
              </a:rPr>
              <a:t>Thank you!</a:t>
            </a:r>
          </a:p>
        </p:txBody>
      </p:sp>
      <p:sp>
        <p:nvSpPr>
          <p:cNvPr id="11" name="Freeform 11"/>
          <p:cNvSpPr/>
          <p:nvPr/>
        </p:nvSpPr>
        <p:spPr>
          <a:xfrm>
            <a:off x="5630294" y="1028700"/>
            <a:ext cx="1504144" cy="549696"/>
          </a:xfrm>
          <a:custGeom>
            <a:avLst/>
            <a:gdLst/>
            <a:ahLst/>
            <a:cxnLst/>
            <a:rect l="l" t="t" r="r" b="b"/>
            <a:pathLst>
              <a:path w="1504144" h="549696">
                <a:moveTo>
                  <a:pt x="0" y="0"/>
                </a:moveTo>
                <a:lnTo>
                  <a:pt x="1504144" y="0"/>
                </a:lnTo>
                <a:lnTo>
                  <a:pt x="1504144" y="549696"/>
                </a:lnTo>
                <a:lnTo>
                  <a:pt x="0" y="549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540075" y="3679469"/>
            <a:ext cx="1504144" cy="549696"/>
          </a:xfrm>
          <a:custGeom>
            <a:avLst/>
            <a:gdLst/>
            <a:ahLst/>
            <a:cxnLst/>
            <a:rect l="l" t="t" r="r" b="b"/>
            <a:pathLst>
              <a:path w="1504144" h="549696">
                <a:moveTo>
                  <a:pt x="0" y="0"/>
                </a:moveTo>
                <a:lnTo>
                  <a:pt x="1504144" y="0"/>
                </a:lnTo>
                <a:lnTo>
                  <a:pt x="1504144" y="549697"/>
                </a:lnTo>
                <a:lnTo>
                  <a:pt x="0" y="549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184034" y="2211410"/>
            <a:ext cx="2339739" cy="855068"/>
          </a:xfrm>
          <a:custGeom>
            <a:avLst/>
            <a:gdLst/>
            <a:ahLst/>
            <a:cxnLst/>
            <a:rect l="l" t="t" r="r" b="b"/>
            <a:pathLst>
              <a:path w="2339739" h="855068">
                <a:moveTo>
                  <a:pt x="0" y="0"/>
                </a:moveTo>
                <a:lnTo>
                  <a:pt x="2339739" y="0"/>
                </a:lnTo>
                <a:lnTo>
                  <a:pt x="2339739" y="855069"/>
                </a:lnTo>
                <a:lnTo>
                  <a:pt x="0" y="855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1998343" y="8068079"/>
            <a:ext cx="2014081" cy="285633"/>
          </a:xfrm>
          <a:custGeom>
            <a:avLst/>
            <a:gdLst/>
            <a:ahLst/>
            <a:cxnLst/>
            <a:rect l="l" t="t" r="r" b="b"/>
            <a:pathLst>
              <a:path w="2014081" h="285633">
                <a:moveTo>
                  <a:pt x="0" y="0"/>
                </a:moveTo>
                <a:lnTo>
                  <a:pt x="2014081" y="0"/>
                </a:lnTo>
                <a:lnTo>
                  <a:pt x="2014081" y="285633"/>
                </a:lnTo>
                <a:lnTo>
                  <a:pt x="0" y="285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4163244" y="8068079"/>
            <a:ext cx="2014081" cy="285633"/>
          </a:xfrm>
          <a:custGeom>
            <a:avLst/>
            <a:gdLst/>
            <a:ahLst/>
            <a:cxnLst/>
            <a:rect l="l" t="t" r="r" b="b"/>
            <a:pathLst>
              <a:path w="2014081" h="285633">
                <a:moveTo>
                  <a:pt x="0" y="0"/>
                </a:moveTo>
                <a:lnTo>
                  <a:pt x="2014080" y="0"/>
                </a:lnTo>
                <a:lnTo>
                  <a:pt x="2014080" y="285633"/>
                </a:lnTo>
                <a:lnTo>
                  <a:pt x="0" y="285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4419664" y="1293894"/>
            <a:ext cx="1872483" cy="1835034"/>
          </a:xfrm>
          <a:custGeom>
            <a:avLst/>
            <a:gdLst/>
            <a:ahLst/>
            <a:cxnLst/>
            <a:rect l="l" t="t" r="r" b="b"/>
            <a:pathLst>
              <a:path w="1872483" h="1835034">
                <a:moveTo>
                  <a:pt x="0" y="0"/>
                </a:moveTo>
                <a:lnTo>
                  <a:pt x="1872483" y="0"/>
                </a:lnTo>
                <a:lnTo>
                  <a:pt x="1872483" y="1835033"/>
                </a:lnTo>
                <a:lnTo>
                  <a:pt x="0" y="1835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5BE1E6-8C00-A95C-2C07-BCA2483156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14780" r="47810" b="39331"/>
          <a:stretch/>
        </p:blipFill>
        <p:spPr bwMode="auto">
          <a:xfrm>
            <a:off x="5305637" y="5575198"/>
            <a:ext cx="1828800" cy="18082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4D7CC5-A3E8-6EC0-571D-6316EC767032}"/>
              </a:ext>
            </a:extLst>
          </p:cNvPr>
          <p:cNvGrpSpPr/>
          <p:nvPr/>
        </p:nvGrpSpPr>
        <p:grpSpPr>
          <a:xfrm>
            <a:off x="6979625" y="5131950"/>
            <a:ext cx="4328747" cy="1504846"/>
            <a:chOff x="10457496" y="6271149"/>
            <a:chExt cx="4328747" cy="1504846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ECAB2E5B-07AB-219E-5A3A-EF0EE1D80C42}"/>
                </a:ext>
              </a:extLst>
            </p:cNvPr>
            <p:cNvSpPr/>
            <p:nvPr/>
          </p:nvSpPr>
          <p:spPr>
            <a:xfrm>
              <a:off x="10457496" y="6271149"/>
              <a:ext cx="4328747" cy="1504846"/>
            </a:xfrm>
            <a:prstGeom prst="wedgeEllipseCallout">
              <a:avLst>
                <a:gd name="adj1" fmla="val -45207"/>
                <a:gd name="adj2" fmla="val 55956"/>
              </a:avLst>
            </a:prstGeom>
            <a:ln w="57150">
              <a:solidFill>
                <a:schemeClr val="tx2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649955" y="6826596"/>
              <a:ext cx="3943827" cy="5949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09"/>
                </a:lnSpc>
              </a:pPr>
              <a:r>
                <a:rPr lang="en-US" sz="4099" b="1" dirty="0">
                  <a:solidFill>
                    <a:srgbClr val="FFFFFF"/>
                  </a:solidFill>
                  <a:latin typeface="Kalam Bold"/>
                  <a:ea typeface="Kalam Bold"/>
                  <a:cs typeface="Kalam Bold"/>
                  <a:sym typeface="Kalam Bold"/>
                </a:rPr>
                <a:t>Any questions?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26FDA6E-0C01-86E1-666C-9138BC69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4888382" cy="8229600"/>
            <a:chOff x="0" y="0"/>
            <a:chExt cx="37719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76340" r="-7634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196287"/>
            <a:ext cx="2208987" cy="1062013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1545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22961" y="2569420"/>
            <a:ext cx="10636872" cy="650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3"/>
              </a:lnSpc>
            </a:pPr>
            <a:r>
              <a:rPr lang="en-US" sz="390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Attention-Deficit/Hyperactivity Disorder (ADHD) is increasingly prevalent in classrooms worldwide, posing significant challenges to both students and educators.</a:t>
            </a:r>
          </a:p>
          <a:p>
            <a:pPr marL="0" lvl="0" indent="0" algn="l">
              <a:lnSpc>
                <a:spcPts val="5073"/>
              </a:lnSpc>
            </a:pPr>
            <a:r>
              <a:rPr lang="en-US" sz="3903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Learning English as a second or foreign language can be complicated for most lower-education pupils, but the process becomes particularly challenging for K-12 pupils diagnosed with ADHD or other learning difficulties.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22961" y="1038225"/>
            <a:ext cx="791569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Background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9F8E419-D5EE-0233-98B6-CAA3DCEA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6D0B1-4674-D457-6D5F-855FCB35F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Vintage Chalk Rope Line ">
            <a:extLst>
              <a:ext uri="{FF2B5EF4-FFF2-40B4-BE49-F238E27FC236}">
                <a16:creationId xmlns:a16="http://schemas.microsoft.com/office/drawing/2014/main" id="{F4D6B8CE-9C8F-493E-48E2-39C453F7BF81}"/>
              </a:ext>
            </a:extLst>
          </p:cNvPr>
          <p:cNvSpPr/>
          <p:nvPr/>
        </p:nvSpPr>
        <p:spPr>
          <a:xfrm rot="1503629">
            <a:off x="-3776656" y="8747299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8F2BE2D-AC93-EB20-39FB-97FB39D32DFF}"/>
              </a:ext>
            </a:extLst>
          </p:cNvPr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7ABA712-5CCB-21CD-ADE4-9BE65AA68DBB}"/>
              </a:ext>
            </a:extLst>
          </p:cNvPr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9246C5A-E2FD-9ABF-7A48-D6CEFDC942F4}"/>
              </a:ext>
            </a:extLst>
          </p:cNvPr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9933ECA-0D20-1839-72AB-36B458EFA7ED}"/>
              </a:ext>
            </a:extLst>
          </p:cNvPr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A0E7152-04FC-8FB7-232C-818CC75CA427}"/>
              </a:ext>
            </a:extLst>
          </p:cNvPr>
          <p:cNvSpPr txBox="1"/>
          <p:nvPr/>
        </p:nvSpPr>
        <p:spPr>
          <a:xfrm>
            <a:off x="748004" y="1795686"/>
            <a:ext cx="16930395" cy="6842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73"/>
              </a:lnSpc>
            </a:pPr>
            <a:r>
              <a:rPr lang="en-US" sz="3903" dirty="0">
                <a:solidFill>
                  <a:srgbClr val="FFFFFF"/>
                </a:solidFill>
                <a:latin typeface="Telegraf"/>
              </a:rPr>
              <a:t>While many existing language-learning platforms, such as Duolingo, </a:t>
            </a:r>
            <a:r>
              <a:rPr lang="en-US" sz="3903" dirty="0" err="1">
                <a:solidFill>
                  <a:srgbClr val="FFFFFF"/>
                </a:solidFill>
                <a:latin typeface="Telegraf"/>
              </a:rPr>
              <a:t>Memrise</a:t>
            </a:r>
            <a:r>
              <a:rPr lang="en-US" sz="3903" dirty="0">
                <a:solidFill>
                  <a:srgbClr val="FFFFFF"/>
                </a:solidFill>
                <a:latin typeface="Telegraf"/>
              </a:rPr>
              <a:t> etc.,  offer gamified lessons and interactive modules, few specifically address the unique challenges faced by ADHD students.  From interviewing our stakeholder, Keren, her main “pain-points” are: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3" dirty="0">
                <a:solidFill>
                  <a:srgbClr val="FFFFFF"/>
                </a:solidFill>
                <a:latin typeface="Telegraf"/>
              </a:rPr>
              <a:t>Multi‑level customization takes time.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3" dirty="0">
                <a:solidFill>
                  <a:srgbClr val="FFFFFF"/>
                </a:solidFill>
                <a:latin typeface="Telegraf"/>
              </a:rPr>
              <a:t>Needs micro‑lessons &amp; movement breaks.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3" dirty="0">
                <a:solidFill>
                  <a:srgbClr val="FFFFFF"/>
                </a:solidFill>
                <a:latin typeface="Telegraf"/>
              </a:rPr>
              <a:t>Lack of AI powered lessons and exercises.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3" dirty="0">
                <a:solidFill>
                  <a:srgbClr val="FFFFFF"/>
                </a:solidFill>
                <a:latin typeface="Telegraf"/>
              </a:rPr>
              <a:t>There are no real‑time “red buzzer” alerts &amp; dashboards.</a:t>
            </a:r>
          </a:p>
          <a:p>
            <a:pPr marL="571500" lvl="0" indent="-571500" algn="l">
              <a:lnSpc>
                <a:spcPts val="5073"/>
              </a:lnSpc>
              <a:buFont typeface="Arial" panose="020B0604020202020204" pitchFamily="34" charset="0"/>
              <a:buChar char="•"/>
            </a:pPr>
            <a:endParaRPr lang="en-US" sz="3903" dirty="0">
              <a:solidFill>
                <a:srgbClr val="FFFFFF"/>
              </a:solidFill>
              <a:latin typeface="Telegraf"/>
              <a:sym typeface="Telegraf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A7E903-AEB5-9A76-F552-704A59BDFEC6}"/>
              </a:ext>
            </a:extLst>
          </p:cNvPr>
          <p:cNvSpPr txBox="1"/>
          <p:nvPr/>
        </p:nvSpPr>
        <p:spPr>
          <a:xfrm>
            <a:off x="4967801" y="470283"/>
            <a:ext cx="791569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The Need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88180A-8996-BA29-D859-24BC8A079B0F}"/>
              </a:ext>
            </a:extLst>
          </p:cNvPr>
          <p:cNvGrpSpPr/>
          <p:nvPr/>
        </p:nvGrpSpPr>
        <p:grpSpPr>
          <a:xfrm>
            <a:off x="14121103" y="6134100"/>
            <a:ext cx="3954539" cy="3802138"/>
            <a:chOff x="14325600" y="6116785"/>
            <a:chExt cx="3544812" cy="3426838"/>
          </a:xfrm>
        </p:grpSpPr>
        <p:pic>
          <p:nvPicPr>
            <p:cNvPr id="35" name="Picture 34" descr="A gold scale with a black background&#10;&#10;AI-generated content may be incorrect.">
              <a:extLst>
                <a:ext uri="{FF2B5EF4-FFF2-40B4-BE49-F238E27FC236}">
                  <a16:creationId xmlns:a16="http://schemas.microsoft.com/office/drawing/2014/main" id="{4F0F9644-5792-DA6F-2848-15D5F8A0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5600" y="6116785"/>
              <a:ext cx="3544812" cy="3426838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2A72EC-BCE2-E635-922D-C36A2AF7E902}"/>
                </a:ext>
              </a:extLst>
            </p:cNvPr>
            <p:cNvGrpSpPr/>
            <p:nvPr/>
          </p:nvGrpSpPr>
          <p:grpSpPr>
            <a:xfrm>
              <a:off x="14706600" y="8234343"/>
              <a:ext cx="2861910" cy="400110"/>
              <a:chOff x="14706600" y="8234343"/>
              <a:chExt cx="2861910" cy="40011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D093ACF-F533-4D39-25BF-D1634E872791}"/>
                  </a:ext>
                </a:extLst>
              </p:cNvPr>
              <p:cNvSpPr/>
              <p:nvPr/>
            </p:nvSpPr>
            <p:spPr>
              <a:xfrm>
                <a:off x="14706600" y="8234343"/>
                <a:ext cx="860685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Wants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605B79-7972-98CF-333B-D0A85D597E8D}"/>
                  </a:ext>
                </a:extLst>
              </p:cNvPr>
              <p:cNvSpPr/>
              <p:nvPr/>
            </p:nvSpPr>
            <p:spPr>
              <a:xfrm>
                <a:off x="16715391" y="8234343"/>
                <a:ext cx="85311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Needs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6FF73-AD4A-3D3C-86A2-7202105E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/>
              <a:t> of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71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4809C-7F06-B3AF-B57F-F1C26536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>
            <a:extLst>
              <a:ext uri="{FF2B5EF4-FFF2-40B4-BE49-F238E27FC236}">
                <a16:creationId xmlns:a16="http://schemas.microsoft.com/office/drawing/2014/main" id="{E4BEDB05-FB51-CBEB-6A5F-E98A022390F0}"/>
              </a:ext>
            </a:extLst>
          </p:cNvPr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>
            <a:extLst>
              <a:ext uri="{FF2B5EF4-FFF2-40B4-BE49-F238E27FC236}">
                <a16:creationId xmlns:a16="http://schemas.microsoft.com/office/drawing/2014/main" id="{46B4DB9B-A55C-953C-01A0-135DD2E0FAAC}"/>
              </a:ext>
            </a:extLst>
          </p:cNvPr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B3C7D30-E5AE-6A90-0FCD-ABC52EAEA686}"/>
              </a:ext>
            </a:extLst>
          </p:cNvPr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99FF04-D579-514F-C123-99B1E375BD5A}"/>
              </a:ext>
            </a:extLst>
          </p:cNvPr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DDDE9D3-3FF6-3D96-9B62-F961E17AFACA}"/>
              </a:ext>
            </a:extLst>
          </p:cNvPr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75D5384-8261-AC97-3E2B-6B0C16A40BA7}"/>
              </a:ext>
            </a:extLst>
          </p:cNvPr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DCAE6D4-52A1-2B08-508E-FD5F6A2E14CC}"/>
              </a:ext>
            </a:extLst>
          </p:cNvPr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9902D78-A512-A01F-FBC7-324371BFF170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1545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8C2E812-4FA1-73BA-9FA7-2CEBE55B7BBD}"/>
                </a:ext>
              </a:extLst>
            </p:cNvPr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ACA319D6-1EB7-C19A-5DD7-6C2DF7CF3A39}"/>
              </a:ext>
            </a:extLst>
          </p:cNvPr>
          <p:cNvSpPr txBox="1"/>
          <p:nvPr/>
        </p:nvSpPr>
        <p:spPr>
          <a:xfrm>
            <a:off x="3130455" y="693234"/>
            <a:ext cx="112149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Present Day Solutions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6298CC5-5ACB-4F5C-8000-E1D4C44C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/>
              <a:t> of 16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801FC8-1F29-287F-E63C-48F407209DF1}"/>
              </a:ext>
            </a:extLst>
          </p:cNvPr>
          <p:cNvGrpSpPr/>
          <p:nvPr/>
        </p:nvGrpSpPr>
        <p:grpSpPr>
          <a:xfrm>
            <a:off x="425371" y="2095500"/>
            <a:ext cx="4095169" cy="2830405"/>
            <a:chOff x="425371" y="2095500"/>
            <a:chExt cx="4095169" cy="283040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464CD1-02CB-75EA-C647-85399DDAD45C}"/>
                </a:ext>
              </a:extLst>
            </p:cNvPr>
            <p:cNvSpPr txBox="1"/>
            <p:nvPr/>
          </p:nvSpPr>
          <p:spPr>
            <a:xfrm>
              <a:off x="425371" y="3725576"/>
              <a:ext cx="40951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Built-in accessibility </a:t>
              </a:r>
            </a:p>
          </p:txBody>
        </p:sp>
        <p:pic>
          <p:nvPicPr>
            <p:cNvPr id="1026" name="Picture 2" descr="Immersive Reader for Chromebooks (using Helperbird) - YouTube">
              <a:extLst>
                <a:ext uri="{FF2B5EF4-FFF2-40B4-BE49-F238E27FC236}">
                  <a16:creationId xmlns:a16="http://schemas.microsoft.com/office/drawing/2014/main" id="{33DB967C-3087-0708-E006-A8795B43F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6" t="11800" r="32316" b="23952"/>
            <a:stretch/>
          </p:blipFill>
          <p:spPr bwMode="auto">
            <a:xfrm>
              <a:off x="1788222" y="2095500"/>
              <a:ext cx="1342233" cy="13716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009F72-B0D8-9F91-C5AB-3C9D756616DA}"/>
              </a:ext>
            </a:extLst>
          </p:cNvPr>
          <p:cNvGrpSpPr/>
          <p:nvPr/>
        </p:nvGrpSpPr>
        <p:grpSpPr>
          <a:xfrm>
            <a:off x="6621027" y="2091067"/>
            <a:ext cx="4607862" cy="2907146"/>
            <a:chOff x="6621027" y="2091067"/>
            <a:chExt cx="4607862" cy="29071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FF4068-C9B6-10E8-014C-D28DBBC71118}"/>
                </a:ext>
              </a:extLst>
            </p:cNvPr>
            <p:cNvSpPr txBox="1"/>
            <p:nvPr/>
          </p:nvSpPr>
          <p:spPr>
            <a:xfrm>
              <a:off x="6621027" y="3797884"/>
              <a:ext cx="46078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ADHD-aware browsers &amp; timers</a:t>
              </a:r>
              <a:r>
                <a:rPr lang="en-US" sz="3600" b="1" dirty="0">
                  <a:solidFill>
                    <a:srgbClr val="FFFFFF"/>
                  </a:solidFill>
                  <a:latin typeface="Telegraf"/>
                </a:rPr>
                <a:t> </a:t>
              </a:r>
              <a:endPara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legraf"/>
              </a:endParaRPr>
            </a:p>
          </p:txBody>
        </p:sp>
        <p:pic>
          <p:nvPicPr>
            <p:cNvPr id="39" name="Picture 38" descr="A blue green and yellow swirl logo&#10;&#10;AI-generated content may be incorrect.">
              <a:extLst>
                <a:ext uri="{FF2B5EF4-FFF2-40B4-BE49-F238E27FC236}">
                  <a16:creationId xmlns:a16="http://schemas.microsoft.com/office/drawing/2014/main" id="{2018AB9C-6DB1-6D5C-1FE4-BB9151988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822" y="2091067"/>
              <a:ext cx="1561725" cy="156172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6842CFC-865D-CC2F-688D-8BBC599C1894}"/>
              </a:ext>
            </a:extLst>
          </p:cNvPr>
          <p:cNvGrpSpPr/>
          <p:nvPr/>
        </p:nvGrpSpPr>
        <p:grpSpPr>
          <a:xfrm>
            <a:off x="13403986" y="2112894"/>
            <a:ext cx="4095169" cy="2967132"/>
            <a:chOff x="13403986" y="2112894"/>
            <a:chExt cx="4095169" cy="296713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3B5E490-9C42-4F19-BE31-2F450616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60553" y="2112894"/>
              <a:ext cx="1986601" cy="172848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BDAFD-8FFF-9ED9-A267-A18AFF94D844}"/>
                </a:ext>
              </a:extLst>
            </p:cNvPr>
            <p:cNvSpPr txBox="1"/>
            <p:nvPr/>
          </p:nvSpPr>
          <p:spPr>
            <a:xfrm>
              <a:off x="13403986" y="3879697"/>
              <a:ext cx="40951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Specialized</a:t>
              </a:r>
            </a:p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 Apps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62CF8A-48E0-B1F8-8965-5CA642F08335}"/>
              </a:ext>
            </a:extLst>
          </p:cNvPr>
          <p:cNvGrpSpPr/>
          <p:nvPr/>
        </p:nvGrpSpPr>
        <p:grpSpPr>
          <a:xfrm>
            <a:off x="2900462" y="6226085"/>
            <a:ext cx="4777776" cy="3316387"/>
            <a:chOff x="2900462" y="6226085"/>
            <a:chExt cx="4777776" cy="331638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89BDF8-AD2B-168D-0079-2DA35890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4300" y="6226085"/>
              <a:ext cx="2219251" cy="221925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594322-C963-930C-205D-0DB340E5B4C1}"/>
                </a:ext>
              </a:extLst>
            </p:cNvPr>
            <p:cNvSpPr txBox="1"/>
            <p:nvPr/>
          </p:nvSpPr>
          <p:spPr>
            <a:xfrm>
              <a:off x="2900462" y="8342143"/>
              <a:ext cx="47777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Gamified </a:t>
              </a:r>
            </a:p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motivation</a:t>
              </a:r>
              <a:endParaRPr lang="he-IL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legraf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7F3274-73EC-EAE8-DB7B-BC83AB251ABD}"/>
              </a:ext>
            </a:extLst>
          </p:cNvPr>
          <p:cNvGrpSpPr/>
          <p:nvPr/>
        </p:nvGrpSpPr>
        <p:grpSpPr>
          <a:xfrm>
            <a:off x="10445715" y="6226085"/>
            <a:ext cx="4777776" cy="3366256"/>
            <a:chOff x="10445715" y="6226085"/>
            <a:chExt cx="4777776" cy="3366256"/>
          </a:xfrm>
        </p:grpSpPr>
        <p:pic>
          <p:nvPicPr>
            <p:cNvPr id="48" name="Picture 47" descr="A cartoon of a teacher teaching children in a classroom&#10;&#10;AI-generated content may be incorrect.">
              <a:extLst>
                <a:ext uri="{FF2B5EF4-FFF2-40B4-BE49-F238E27FC236}">
                  <a16:creationId xmlns:a16="http://schemas.microsoft.com/office/drawing/2014/main" id="{F33C41DC-02F1-54EF-B5FF-46D685328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2945" y="6226085"/>
              <a:ext cx="2219251" cy="221925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132A02-6547-AB4D-0CC0-EB6AD16E3944}"/>
                </a:ext>
              </a:extLst>
            </p:cNvPr>
            <p:cNvSpPr txBox="1"/>
            <p:nvPr/>
          </p:nvSpPr>
          <p:spPr>
            <a:xfrm>
              <a:off x="10445715" y="8392012"/>
              <a:ext cx="47777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Classroom</a:t>
              </a:r>
            </a:p>
            <a:p>
              <a:pPr algn="ctr"/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legraf"/>
                </a:rPr>
                <a:t>Fundamentals </a:t>
              </a:r>
              <a:endParaRPr lang="he-IL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legra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501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4888382" cy="8229600"/>
            <a:chOff x="0" y="0"/>
            <a:chExt cx="37719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76103" r="-7610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196287"/>
            <a:ext cx="2208987" cy="1062013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F977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98796" y="2597947"/>
            <a:ext cx="10016151" cy="375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9"/>
              </a:lnSpc>
            </a:pPr>
            <a:r>
              <a:rPr lang="en-US" sz="37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Attenglish aims to enhance </a:t>
            </a:r>
            <a:r>
              <a:rPr lang="en-US" sz="3799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English learning experiences</a:t>
            </a:r>
            <a:r>
              <a:rPr lang="en-US" sz="37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for students with ADHD. Our app focuses on </a:t>
            </a:r>
            <a:r>
              <a:rPr lang="en-US" sz="3799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engagement</a:t>
            </a:r>
            <a:r>
              <a:rPr lang="en-US" sz="37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</a:t>
            </a:r>
            <a:r>
              <a:rPr lang="en-US" sz="3799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adaptability</a:t>
            </a:r>
            <a:r>
              <a:rPr lang="en-US" sz="37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and </a:t>
            </a:r>
            <a:r>
              <a:rPr lang="en-US" sz="3799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support</a:t>
            </a:r>
            <a:r>
              <a:rPr lang="en-US" sz="37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ensuring that every learner thrives in a fun and interactive environment tailored to their unique needs.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8796" y="1028700"/>
            <a:ext cx="791569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5"/>
              </a:lnSpc>
            </a:pPr>
            <a:r>
              <a:rPr lang="en-US" sz="6562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Introduction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CC237-FBB0-10A9-CB59-491A36ED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707211" y="7033662"/>
            <a:ext cx="2582506" cy="2685806"/>
            <a:chOff x="0" y="0"/>
            <a:chExt cx="3443341" cy="3581075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BAE2D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BF977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86102" y="2929242"/>
            <a:ext cx="564577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Project Objectives Overview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07D62A-4B76-8FA5-051C-EB0D82CEBE47}"/>
              </a:ext>
            </a:extLst>
          </p:cNvPr>
          <p:cNvGrpSpPr/>
          <p:nvPr/>
        </p:nvGrpSpPr>
        <p:grpSpPr>
          <a:xfrm>
            <a:off x="6418438" y="4092584"/>
            <a:ext cx="9006126" cy="1804246"/>
            <a:chOff x="6418438" y="4092584"/>
            <a:chExt cx="9006126" cy="1804246"/>
          </a:xfrm>
        </p:grpSpPr>
        <p:grpSp>
          <p:nvGrpSpPr>
            <p:cNvPr id="8" name="Group 8"/>
            <p:cNvGrpSpPr/>
            <p:nvPr/>
          </p:nvGrpSpPr>
          <p:grpSpPr>
            <a:xfrm>
              <a:off x="6418438" y="4515360"/>
              <a:ext cx="1048073" cy="958694"/>
              <a:chOff x="0" y="0"/>
              <a:chExt cx="6350000" cy="5808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80847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808472">
                    <a:moveTo>
                      <a:pt x="3445764" y="5808472"/>
                    </a:moveTo>
                    <a:lnTo>
                      <a:pt x="2591689" y="4954397"/>
                    </a:lnTo>
                    <a:lnTo>
                      <a:pt x="4037965" y="3508121"/>
                    </a:lnTo>
                    <a:lnTo>
                      <a:pt x="0" y="3508121"/>
                    </a:lnTo>
                    <a:lnTo>
                      <a:pt x="0" y="2300224"/>
                    </a:lnTo>
                    <a:lnTo>
                      <a:pt x="4037838" y="2300224"/>
                    </a:lnTo>
                    <a:lnTo>
                      <a:pt x="2591689" y="854075"/>
                    </a:lnTo>
                    <a:lnTo>
                      <a:pt x="3445764" y="0"/>
                    </a:lnTo>
                    <a:lnTo>
                      <a:pt x="6350000" y="2904236"/>
                    </a:lnTo>
                    <a:lnTo>
                      <a:pt x="3445764" y="5808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261011" y="4092584"/>
              <a:ext cx="7163553" cy="1804246"/>
              <a:chOff x="0" y="0"/>
              <a:chExt cx="9551404" cy="2405662"/>
            </a:xfrm>
          </p:grpSpPr>
          <p:sp>
            <p:nvSpPr>
              <p:cNvPr id="20" name="TextBox 20"/>
              <p:cNvSpPr txBox="1"/>
              <p:nvPr/>
            </p:nvSpPr>
            <p:spPr>
              <a:xfrm>
                <a:off x="0" y="1012472"/>
                <a:ext cx="9551404" cy="13931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730"/>
                  </a:lnSpc>
                </a:pPr>
                <a:r>
                  <a:rPr lang="en-US" sz="2100" u="none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Attenglish tailors learning experiences to the </a:t>
                </a:r>
                <a:r>
                  <a:rPr lang="en-US" sz="2100" b="1" u="none" dirty="0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unique needs</a:t>
                </a:r>
                <a:r>
                  <a:rPr lang="en-US" sz="2100" u="none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of each student, accommodating diverse learning styles and pacing for effective skill acquisition.</a:t>
                </a: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76200"/>
                <a:ext cx="9551404" cy="778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550"/>
                  </a:lnSpc>
                </a:pPr>
                <a:r>
                  <a:rPr lang="en-US" sz="3500" b="1" dirty="0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Adaptive Instruction Methods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0A139A-AC6E-CE85-345A-0AB117EE4426}"/>
              </a:ext>
            </a:extLst>
          </p:cNvPr>
          <p:cNvGrpSpPr/>
          <p:nvPr/>
        </p:nvGrpSpPr>
        <p:grpSpPr>
          <a:xfrm>
            <a:off x="6418438" y="6698201"/>
            <a:ext cx="9006126" cy="2161989"/>
            <a:chOff x="6418438" y="6698201"/>
            <a:chExt cx="9006126" cy="2161989"/>
          </a:xfrm>
        </p:grpSpPr>
        <p:grpSp>
          <p:nvGrpSpPr>
            <p:cNvPr id="10" name="Group 10"/>
            <p:cNvGrpSpPr/>
            <p:nvPr/>
          </p:nvGrpSpPr>
          <p:grpSpPr>
            <a:xfrm>
              <a:off x="6418438" y="7299848"/>
              <a:ext cx="1048073" cy="958694"/>
              <a:chOff x="0" y="0"/>
              <a:chExt cx="6350000" cy="58084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580847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808472">
                    <a:moveTo>
                      <a:pt x="3445764" y="5808472"/>
                    </a:moveTo>
                    <a:lnTo>
                      <a:pt x="2591689" y="4954397"/>
                    </a:lnTo>
                    <a:lnTo>
                      <a:pt x="4037965" y="3508121"/>
                    </a:lnTo>
                    <a:lnTo>
                      <a:pt x="0" y="3508121"/>
                    </a:lnTo>
                    <a:lnTo>
                      <a:pt x="0" y="2300224"/>
                    </a:lnTo>
                    <a:lnTo>
                      <a:pt x="4037838" y="2300224"/>
                    </a:lnTo>
                    <a:lnTo>
                      <a:pt x="2591689" y="854075"/>
                    </a:lnTo>
                    <a:lnTo>
                      <a:pt x="3445764" y="0"/>
                    </a:lnTo>
                    <a:lnTo>
                      <a:pt x="6350000" y="2904236"/>
                    </a:lnTo>
                    <a:lnTo>
                      <a:pt x="3445764" y="5808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261011" y="6698201"/>
              <a:ext cx="7163553" cy="2161989"/>
              <a:chOff x="0" y="0"/>
              <a:chExt cx="9551404" cy="2882652"/>
            </a:xfrm>
          </p:grpSpPr>
          <p:sp>
            <p:nvSpPr>
              <p:cNvPr id="26" name="TextBox 26"/>
              <p:cNvSpPr txBox="1"/>
              <p:nvPr/>
            </p:nvSpPr>
            <p:spPr>
              <a:xfrm>
                <a:off x="0" y="-76200"/>
                <a:ext cx="9551404" cy="778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550"/>
                  </a:lnSpc>
                </a:pPr>
                <a:r>
                  <a:rPr lang="en-US" sz="3500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Involving Teachers and Parents</a:t>
                </a: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032262"/>
                <a:ext cx="9551404" cy="1850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53390" lvl="1" indent="-226695" algn="l">
                  <a:lnSpc>
                    <a:spcPts val="2730"/>
                  </a:lnSpc>
                  <a:buFont typeface="Arial"/>
                  <a:buChar char="•"/>
                </a:pPr>
                <a:r>
                  <a:rPr lang="en-US" sz="2100" u="none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Regular updates for parents on student progress</a:t>
                </a:r>
              </a:p>
              <a:p>
                <a:pPr marL="453390" lvl="1" indent="-226695" algn="l">
                  <a:lnSpc>
                    <a:spcPts val="2730"/>
                  </a:lnSpc>
                  <a:buFont typeface="Arial"/>
                  <a:buChar char="•"/>
                </a:pPr>
                <a:r>
                  <a:rPr lang="en-US" sz="2100" u="none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Teacher resources for personalized instruction</a:t>
                </a:r>
              </a:p>
              <a:p>
                <a:pPr marL="453390" lvl="1" indent="-226695" algn="l">
                  <a:lnSpc>
                    <a:spcPts val="2730"/>
                  </a:lnSpc>
                  <a:buFont typeface="Arial"/>
                  <a:buChar char="•"/>
                </a:pPr>
                <a:r>
                  <a:rPr lang="en-US" sz="2100" u="none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Opportunities for collaborative feedback and improvements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71AB67-87CB-2F27-C97F-AD639E188EE0}"/>
              </a:ext>
            </a:extLst>
          </p:cNvPr>
          <p:cNvGrpSpPr/>
          <p:nvPr/>
        </p:nvGrpSpPr>
        <p:grpSpPr>
          <a:xfrm>
            <a:off x="6418438" y="1160561"/>
            <a:ext cx="9006126" cy="2128097"/>
            <a:chOff x="6418438" y="1160561"/>
            <a:chExt cx="9006126" cy="2128097"/>
          </a:xfrm>
        </p:grpSpPr>
        <p:grpSp>
          <p:nvGrpSpPr>
            <p:cNvPr id="22" name="Group 22"/>
            <p:cNvGrpSpPr/>
            <p:nvPr/>
          </p:nvGrpSpPr>
          <p:grpSpPr>
            <a:xfrm>
              <a:off x="8261011" y="1160561"/>
              <a:ext cx="7163553" cy="2128097"/>
              <a:chOff x="0" y="0"/>
              <a:chExt cx="9551404" cy="2837462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0" y="987072"/>
                <a:ext cx="9551404" cy="1850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730"/>
                  </a:lnSpc>
                </a:pPr>
                <a:r>
                  <a:rPr lang="en-US" sz="2100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Our app integrates </a:t>
                </a:r>
                <a:r>
                  <a:rPr lang="en-US" sz="2100" b="1" dirty="0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interactive elements</a:t>
                </a:r>
                <a:r>
                  <a:rPr lang="en-US" sz="2100" dirty="0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to capture student interest and motivate learning, fostering a dynamic educational environment that encourages participation.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76200"/>
                <a:ext cx="9551404" cy="778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4550"/>
                  </a:lnSpc>
                </a:pPr>
                <a:r>
                  <a:rPr lang="en-US" sz="3500" b="1" dirty="0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Enhancing Student Engagement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6418438" y="1575918"/>
              <a:ext cx="1048073" cy="958694"/>
              <a:chOff x="0" y="0"/>
              <a:chExt cx="6350000" cy="580847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5808472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808472">
                    <a:moveTo>
                      <a:pt x="3445764" y="5808472"/>
                    </a:moveTo>
                    <a:lnTo>
                      <a:pt x="2591689" y="4954397"/>
                    </a:lnTo>
                    <a:lnTo>
                      <a:pt x="4037965" y="3508121"/>
                    </a:lnTo>
                    <a:lnTo>
                      <a:pt x="0" y="3508121"/>
                    </a:lnTo>
                    <a:lnTo>
                      <a:pt x="0" y="2300224"/>
                    </a:lnTo>
                    <a:lnTo>
                      <a:pt x="4037838" y="2300224"/>
                    </a:lnTo>
                    <a:lnTo>
                      <a:pt x="2591689" y="854075"/>
                    </a:lnTo>
                    <a:lnTo>
                      <a:pt x="3445764" y="0"/>
                    </a:lnTo>
                    <a:lnTo>
                      <a:pt x="6350000" y="2904236"/>
                    </a:lnTo>
                    <a:lnTo>
                      <a:pt x="3445764" y="58084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8413FB-743E-E5E0-B758-DB8FCFFE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Vintage Chalk Rope Line "/>
          <p:cNvSpPr/>
          <p:nvPr/>
        </p:nvSpPr>
        <p:spPr>
          <a:xfrm rot="-970666">
            <a:off x="10619209" y="977624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3"/>
                </a:lnTo>
                <a:lnTo>
                  <a:pt x="0" y="4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Vintage Chalk Rope Line "/>
          <p:cNvSpPr/>
          <p:nvPr/>
        </p:nvSpPr>
        <p:spPr>
          <a:xfrm rot="-970666">
            <a:off x="-3776655" y="723990"/>
            <a:ext cx="9610711" cy="401902"/>
          </a:xfrm>
          <a:custGeom>
            <a:avLst/>
            <a:gdLst/>
            <a:ahLst/>
            <a:cxnLst/>
            <a:rect l="l" t="t" r="r" b="b"/>
            <a:pathLst>
              <a:path w="9610711" h="401902">
                <a:moveTo>
                  <a:pt x="0" y="0"/>
                </a:moveTo>
                <a:lnTo>
                  <a:pt x="9610710" y="0"/>
                </a:lnTo>
                <a:lnTo>
                  <a:pt x="9610710" y="401902"/>
                </a:lnTo>
                <a:lnTo>
                  <a:pt x="0" y="40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4888382" cy="8229600"/>
            <a:chOff x="0" y="0"/>
            <a:chExt cx="37719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89419" r="-8941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1545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196287"/>
            <a:ext cx="2208987" cy="1062013"/>
            <a:chOff x="0" y="0"/>
            <a:chExt cx="660400" cy="317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89789" y="3351638"/>
            <a:ext cx="4200554" cy="1853774"/>
            <a:chOff x="0" y="0"/>
            <a:chExt cx="5600738" cy="2471699"/>
          </a:xfrm>
        </p:grpSpPr>
        <p:sp>
          <p:nvSpPr>
            <p:cNvPr id="17" name="Freeform 17"/>
            <p:cNvSpPr/>
            <p:nvPr/>
          </p:nvSpPr>
          <p:spPr>
            <a:xfrm flipH="1">
              <a:off x="0" y="74338"/>
              <a:ext cx="1522512" cy="2397361"/>
            </a:xfrm>
            <a:custGeom>
              <a:avLst/>
              <a:gdLst/>
              <a:ahLst/>
              <a:cxnLst/>
              <a:rect l="l" t="t" r="r" b="b"/>
              <a:pathLst>
                <a:path w="1522512" h="2397361">
                  <a:moveTo>
                    <a:pt x="1522512" y="0"/>
                  </a:moveTo>
                  <a:lnTo>
                    <a:pt x="0" y="0"/>
                  </a:lnTo>
                  <a:lnTo>
                    <a:pt x="0" y="2397361"/>
                  </a:lnTo>
                  <a:lnTo>
                    <a:pt x="1522512" y="2397361"/>
                  </a:lnTo>
                  <a:lnTo>
                    <a:pt x="1522512" y="0"/>
                  </a:lnTo>
                  <a:close/>
                </a:path>
              </a:pathLst>
            </a:custGeom>
            <a:blipFill>
              <a:blip r:embed="rId6"/>
              <a:stretch>
                <a:fillRect t="-5344" b="-5344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57736" y="-57150"/>
              <a:ext cx="3743002" cy="154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15"/>
                </a:lnSpc>
              </a:pPr>
              <a:r>
                <a:rPr lang="en-US" sz="231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Teacher</a:t>
              </a:r>
            </a:p>
            <a:p>
              <a:pPr marL="0" lvl="0" indent="0" algn="l">
                <a:lnSpc>
                  <a:spcPts val="3015"/>
                </a:lnSpc>
              </a:pPr>
              <a:r>
                <a:rPr lang="en-US" sz="231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Monitors progress and provide support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216692" y="1899920"/>
            <a:ext cx="6462750" cy="88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0"/>
              </a:lnSpc>
            </a:pPr>
            <a:r>
              <a:rPr lang="en-US" sz="26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Attenglish 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serves four key actors, </a:t>
            </a:r>
          </a:p>
          <a:p>
            <a:pPr marL="0" lvl="0" indent="0" algn="ctr">
              <a:lnSpc>
                <a:spcPts val="3380"/>
              </a:lnSpc>
            </a:pP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each having specific permissions: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90219" y="742950"/>
            <a:ext cx="791569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Key Actors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875159" y="3351638"/>
            <a:ext cx="4270465" cy="1886529"/>
            <a:chOff x="0" y="0"/>
            <a:chExt cx="5693954" cy="25153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8963" cy="2515372"/>
            </a:xfrm>
            <a:custGeom>
              <a:avLst/>
              <a:gdLst/>
              <a:ahLst/>
              <a:cxnLst/>
              <a:rect l="l" t="t" r="r" b="b"/>
              <a:pathLst>
                <a:path w="1568963" h="2515372">
                  <a:moveTo>
                    <a:pt x="0" y="0"/>
                  </a:moveTo>
                  <a:lnTo>
                    <a:pt x="1568963" y="0"/>
                  </a:lnTo>
                  <a:lnTo>
                    <a:pt x="1568963" y="2515372"/>
                  </a:lnTo>
                  <a:lnTo>
                    <a:pt x="0" y="2515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35663" y="289311"/>
              <a:ext cx="3858290" cy="1438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Student</a:t>
              </a:r>
            </a:p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Engages with tailored content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C9E2C7-09EF-F3D5-86E8-3818959017C7}"/>
              </a:ext>
            </a:extLst>
          </p:cNvPr>
          <p:cNvGrpSpPr/>
          <p:nvPr/>
        </p:nvGrpSpPr>
        <p:grpSpPr>
          <a:xfrm>
            <a:off x="12145191" y="6625208"/>
            <a:ext cx="5232341" cy="1438275"/>
            <a:chOff x="12145191" y="6625208"/>
            <a:chExt cx="5232341" cy="1438275"/>
          </a:xfrm>
        </p:grpSpPr>
        <p:sp>
          <p:nvSpPr>
            <p:cNvPr id="19" name="Freeform 19"/>
            <p:cNvSpPr/>
            <p:nvPr/>
          </p:nvSpPr>
          <p:spPr>
            <a:xfrm>
              <a:off x="12145191" y="6653783"/>
              <a:ext cx="1272085" cy="1353282"/>
            </a:xfrm>
            <a:custGeom>
              <a:avLst/>
              <a:gdLst/>
              <a:ahLst/>
              <a:cxnLst/>
              <a:rect l="l" t="t" r="r" b="b"/>
              <a:pathLst>
                <a:path w="1272085" h="1353282">
                  <a:moveTo>
                    <a:pt x="0" y="0"/>
                  </a:moveTo>
                  <a:lnTo>
                    <a:pt x="1272085" y="0"/>
                  </a:lnTo>
                  <a:lnTo>
                    <a:pt x="1272085" y="1353282"/>
                  </a:lnTo>
                  <a:lnTo>
                    <a:pt x="0" y="1353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603795" y="6625208"/>
              <a:ext cx="3773737" cy="1438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Admin</a:t>
              </a:r>
            </a:p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Ensures smooth operation and management of the platform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35052" y="6529848"/>
            <a:ext cx="4217895" cy="1477217"/>
            <a:chOff x="0" y="0"/>
            <a:chExt cx="5623861" cy="19696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40158" cy="1969622"/>
            </a:xfrm>
            <a:custGeom>
              <a:avLst/>
              <a:gdLst/>
              <a:ahLst/>
              <a:cxnLst/>
              <a:rect l="l" t="t" r="r" b="b"/>
              <a:pathLst>
                <a:path w="1640158" h="1969622">
                  <a:moveTo>
                    <a:pt x="0" y="0"/>
                  </a:moveTo>
                  <a:lnTo>
                    <a:pt x="1640158" y="0"/>
                  </a:lnTo>
                  <a:lnTo>
                    <a:pt x="1640158" y="1969622"/>
                  </a:lnTo>
                  <a:lnTo>
                    <a:pt x="0" y="196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65570" y="128843"/>
              <a:ext cx="3858290" cy="1438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Parent</a:t>
              </a:r>
            </a:p>
            <a:p>
              <a:pPr algn="l">
                <a:lnSpc>
                  <a:spcPts val="2787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Tracks their child's development</a:t>
              </a: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E37D6B-92E4-56D2-2181-34E2935C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2" name="Freeform 2" descr="Chalk Minus Sign and Symbol"/>
          <p:cNvSpPr/>
          <p:nvPr/>
        </p:nvSpPr>
        <p:spPr>
          <a:xfrm rot="-330279">
            <a:off x="-3312876" y="8749953"/>
            <a:ext cx="5708500" cy="1016693"/>
          </a:xfrm>
          <a:custGeom>
            <a:avLst/>
            <a:gdLst/>
            <a:ahLst/>
            <a:cxnLst/>
            <a:rect l="l" t="t" r="r" b="b"/>
            <a:pathLst>
              <a:path w="5708500" h="1016693">
                <a:moveTo>
                  <a:pt x="0" y="0"/>
                </a:moveTo>
                <a:lnTo>
                  <a:pt x="5708500" y="0"/>
                </a:lnTo>
                <a:lnTo>
                  <a:pt x="5708500" y="1016694"/>
                </a:lnTo>
                <a:lnTo>
                  <a:pt x="0" y="1016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 descr="Chalk Bird Drawing Illustration"/>
          <p:cNvSpPr/>
          <p:nvPr/>
        </p:nvSpPr>
        <p:spPr>
          <a:xfrm>
            <a:off x="16230435" y="867320"/>
            <a:ext cx="2057731" cy="3378364"/>
          </a:xfrm>
          <a:custGeom>
            <a:avLst/>
            <a:gdLst/>
            <a:ahLst/>
            <a:cxnLst/>
            <a:rect l="l" t="t" r="r" b="b"/>
            <a:pathLst>
              <a:path w="2057731" h="3378364">
                <a:moveTo>
                  <a:pt x="0" y="0"/>
                </a:moveTo>
                <a:lnTo>
                  <a:pt x="2057730" y="0"/>
                </a:lnTo>
                <a:lnTo>
                  <a:pt x="2057730" y="3378363"/>
                </a:lnTo>
                <a:lnTo>
                  <a:pt x="0" y="337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>
            <a:off x="-5151" y="0"/>
            <a:ext cx="423694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7" name="Freeform 7" descr="Chalk Child's Flower Drawing"/>
          <p:cNvSpPr/>
          <p:nvPr/>
        </p:nvSpPr>
        <p:spPr>
          <a:xfrm>
            <a:off x="16317275" y="8277271"/>
            <a:ext cx="1619963" cy="1760830"/>
          </a:xfrm>
          <a:custGeom>
            <a:avLst/>
            <a:gdLst/>
            <a:ahLst/>
            <a:cxnLst/>
            <a:rect l="l" t="t" r="r" b="b"/>
            <a:pathLst>
              <a:path w="1619963" h="1760830">
                <a:moveTo>
                  <a:pt x="0" y="0"/>
                </a:moveTo>
                <a:lnTo>
                  <a:pt x="1619964" y="0"/>
                </a:lnTo>
                <a:lnTo>
                  <a:pt x="1619964" y="1760830"/>
                </a:lnTo>
                <a:lnTo>
                  <a:pt x="0" y="1760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 descr="Star Drawing Illustration"/>
          <p:cNvSpPr/>
          <p:nvPr/>
        </p:nvSpPr>
        <p:spPr>
          <a:xfrm>
            <a:off x="350761" y="1685590"/>
            <a:ext cx="973580" cy="870912"/>
          </a:xfrm>
          <a:custGeom>
            <a:avLst/>
            <a:gdLst/>
            <a:ahLst/>
            <a:cxnLst/>
            <a:rect l="l" t="t" r="r" b="b"/>
            <a:pathLst>
              <a:path w="973580" h="870912">
                <a:moveTo>
                  <a:pt x="0" y="0"/>
                </a:moveTo>
                <a:lnTo>
                  <a:pt x="973580" y="0"/>
                </a:lnTo>
                <a:lnTo>
                  <a:pt x="973580" y="870911"/>
                </a:lnTo>
                <a:lnTo>
                  <a:pt x="0" y="870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1694709"/>
            <a:chOff x="0" y="0"/>
            <a:chExt cx="4816593" cy="4463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446343"/>
            </a:xfrm>
            <a:custGeom>
              <a:avLst/>
              <a:gdLst/>
              <a:ahLst/>
              <a:cxnLst/>
              <a:rect l="l" t="t" r="r" b="b"/>
              <a:pathLst>
                <a:path w="4816592" h="446343">
                  <a:moveTo>
                    <a:pt x="0" y="0"/>
                  </a:moveTo>
                  <a:lnTo>
                    <a:pt x="4816592" y="0"/>
                  </a:lnTo>
                  <a:lnTo>
                    <a:pt x="4816592" y="446343"/>
                  </a:lnTo>
                  <a:lnTo>
                    <a:pt x="0" y="446343"/>
                  </a:lnTo>
                  <a:close/>
                </a:path>
              </a:pathLst>
            </a:custGeom>
            <a:solidFill>
              <a:srgbClr val="DBB29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816593" cy="49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F623B5-5D5F-5559-BA33-CBB8EF3EAD17}"/>
              </a:ext>
            </a:extLst>
          </p:cNvPr>
          <p:cNvGrpSpPr/>
          <p:nvPr/>
        </p:nvGrpSpPr>
        <p:grpSpPr>
          <a:xfrm>
            <a:off x="1028700" y="3184746"/>
            <a:ext cx="2805050" cy="4671769"/>
            <a:chOff x="1028700" y="3184746"/>
            <a:chExt cx="2805050" cy="4671769"/>
          </a:xfrm>
        </p:grpSpPr>
        <p:sp>
          <p:nvSpPr>
            <p:cNvPr id="10" name="Freeform 10"/>
            <p:cNvSpPr/>
            <p:nvPr/>
          </p:nvSpPr>
          <p:spPr>
            <a:xfrm rot="-10800000">
              <a:off x="1028700" y="3184746"/>
              <a:ext cx="1771035" cy="1771035"/>
            </a:xfrm>
            <a:custGeom>
              <a:avLst/>
              <a:gdLst/>
              <a:ahLst/>
              <a:cxnLst/>
              <a:rect l="l" t="t" r="r" b="b"/>
              <a:pathLst>
                <a:path w="1771035" h="1771035">
                  <a:moveTo>
                    <a:pt x="0" y="0"/>
                  </a:moveTo>
                  <a:lnTo>
                    <a:pt x="1771035" y="0"/>
                  </a:lnTo>
                  <a:lnTo>
                    <a:pt x="1771035" y="1771035"/>
                  </a:lnTo>
                  <a:lnTo>
                    <a:pt x="0" y="177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85254" y="3889288"/>
              <a:ext cx="1657946" cy="294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319"/>
                </a:lnSpc>
              </a:pPr>
              <a:r>
                <a:rPr lang="en-US" sz="1933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Engagement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028700" y="5384696"/>
              <a:ext cx="2805050" cy="2471819"/>
              <a:chOff x="0" y="-38100"/>
              <a:chExt cx="3740067" cy="3295759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3740067" cy="1181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19"/>
                  </a:lnSpc>
                </a:pP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Promote active learning and participation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556845"/>
                <a:ext cx="3740067" cy="17008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513"/>
                  </a:lnSpc>
                </a:pP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The app encourages </a:t>
                </a: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student engagement</a:t>
                </a: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through interactive activities and feedback.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1F17CB-CA5C-95D4-3138-B955A0C1D6B7}"/>
              </a:ext>
            </a:extLst>
          </p:cNvPr>
          <p:cNvGrpSpPr/>
          <p:nvPr/>
        </p:nvGrpSpPr>
        <p:grpSpPr>
          <a:xfrm>
            <a:off x="4383549" y="3184746"/>
            <a:ext cx="2805050" cy="4691878"/>
            <a:chOff x="4383549" y="3184746"/>
            <a:chExt cx="2805050" cy="4691878"/>
          </a:xfrm>
        </p:grpSpPr>
        <p:sp>
          <p:nvSpPr>
            <p:cNvPr id="11" name="Freeform 11"/>
            <p:cNvSpPr/>
            <p:nvPr/>
          </p:nvSpPr>
          <p:spPr>
            <a:xfrm rot="-10800000">
              <a:off x="4383549" y="3184746"/>
              <a:ext cx="1771035" cy="1771035"/>
            </a:xfrm>
            <a:custGeom>
              <a:avLst/>
              <a:gdLst/>
              <a:ahLst/>
              <a:cxnLst/>
              <a:rect l="l" t="t" r="r" b="b"/>
              <a:pathLst>
                <a:path w="1771035" h="1771035">
                  <a:moveTo>
                    <a:pt x="0" y="0"/>
                  </a:moveTo>
                  <a:lnTo>
                    <a:pt x="1771035" y="0"/>
                  </a:lnTo>
                  <a:lnTo>
                    <a:pt x="1771035" y="1771035"/>
                  </a:lnTo>
                  <a:lnTo>
                    <a:pt x="0" y="177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93987" y="3889288"/>
              <a:ext cx="1550160" cy="3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19"/>
                </a:lnSpc>
              </a:pPr>
              <a:r>
                <a:rPr lang="en-US" sz="1933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Adaptability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4383549" y="5384696"/>
              <a:ext cx="2805050" cy="2491928"/>
              <a:chOff x="0" y="-38100"/>
              <a:chExt cx="3740067" cy="3322570"/>
            </a:xfrm>
          </p:grpSpPr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3740067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19"/>
                  </a:lnSpc>
                </a:pP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Tailored experiences for diverse learners</a:t>
                </a: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164556"/>
                <a:ext cx="3740067" cy="21199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513"/>
                  </a:lnSpc>
                </a:pP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Attenglish adapts to </a:t>
                </a: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individual learning styles</a:t>
                </a: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and paces for enhanced understanding.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8E56BC-9238-03C1-7372-EDB73D32D129}"/>
              </a:ext>
            </a:extLst>
          </p:cNvPr>
          <p:cNvGrpSpPr/>
          <p:nvPr/>
        </p:nvGrpSpPr>
        <p:grpSpPr>
          <a:xfrm>
            <a:off x="7741049" y="3184746"/>
            <a:ext cx="2805050" cy="4671769"/>
            <a:chOff x="7741049" y="3184746"/>
            <a:chExt cx="2805050" cy="4671769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7741049" y="3184746"/>
              <a:ext cx="1771035" cy="1771035"/>
            </a:xfrm>
            <a:custGeom>
              <a:avLst/>
              <a:gdLst/>
              <a:ahLst/>
              <a:cxnLst/>
              <a:rect l="l" t="t" r="r" b="b"/>
              <a:pathLst>
                <a:path w="1771035" h="1771035">
                  <a:moveTo>
                    <a:pt x="0" y="0"/>
                  </a:moveTo>
                  <a:lnTo>
                    <a:pt x="1771035" y="0"/>
                  </a:lnTo>
                  <a:lnTo>
                    <a:pt x="1771035" y="1771035"/>
                  </a:lnTo>
                  <a:lnTo>
                    <a:pt x="0" y="177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772400" y="3746413"/>
              <a:ext cx="1660597" cy="6096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319"/>
                </a:lnSpc>
              </a:pPr>
              <a:r>
                <a:rPr lang="en-US" sz="1933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Parental Involvement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7741049" y="5384696"/>
              <a:ext cx="2805050" cy="2471819"/>
              <a:chOff x="0" y="-38100"/>
              <a:chExt cx="3740067" cy="3295759"/>
            </a:xfrm>
          </p:grpSpPr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3740067" cy="1181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19"/>
                  </a:lnSpc>
                </a:pP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Facilitating communication with parents</a:t>
                </a:r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56845"/>
                <a:ext cx="3740067" cy="17008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513"/>
                  </a:lnSpc>
                </a:pP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The app offers features that promote </a:t>
                </a: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collaboration</a:t>
                </a: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between parents and educators.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0BD078-ED09-34D3-FAF5-74777251B5C9}"/>
              </a:ext>
            </a:extLst>
          </p:cNvPr>
          <p:cNvGrpSpPr/>
          <p:nvPr/>
        </p:nvGrpSpPr>
        <p:grpSpPr>
          <a:xfrm>
            <a:off x="11098549" y="3184746"/>
            <a:ext cx="2805050" cy="4386019"/>
            <a:chOff x="11098549" y="3184746"/>
            <a:chExt cx="2805050" cy="4386019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11098549" y="3184746"/>
              <a:ext cx="1771035" cy="1771035"/>
            </a:xfrm>
            <a:custGeom>
              <a:avLst/>
              <a:gdLst/>
              <a:ahLst/>
              <a:cxnLst/>
              <a:rect l="l" t="t" r="r" b="b"/>
              <a:pathLst>
                <a:path w="1771035" h="1771035">
                  <a:moveTo>
                    <a:pt x="0" y="0"/>
                  </a:moveTo>
                  <a:lnTo>
                    <a:pt x="1771035" y="0"/>
                  </a:lnTo>
                  <a:lnTo>
                    <a:pt x="1771035" y="1771035"/>
                  </a:lnTo>
                  <a:lnTo>
                    <a:pt x="0" y="177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208987" y="3746413"/>
              <a:ext cx="155016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19"/>
                </a:lnSpc>
              </a:pPr>
              <a:r>
                <a:rPr lang="en-US" sz="1933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Measurable Outcomes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11098549" y="5384696"/>
              <a:ext cx="2805050" cy="2186069"/>
              <a:chOff x="0" y="-38100"/>
              <a:chExt cx="3740067" cy="2914759"/>
            </a:xfrm>
          </p:grpSpPr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740067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19"/>
                  </a:lnSpc>
                </a:pP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Assessing student progress effectively</a:t>
                </a: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175845"/>
                <a:ext cx="3740067" cy="17008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513"/>
                  </a:lnSpc>
                </a:pP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Regular assessments provide </a:t>
                </a: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quantifiable results</a:t>
                </a: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to track student improvements.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2A179A-06FB-CE21-B05F-4757B5140B40}"/>
              </a:ext>
            </a:extLst>
          </p:cNvPr>
          <p:cNvGrpSpPr/>
          <p:nvPr/>
        </p:nvGrpSpPr>
        <p:grpSpPr>
          <a:xfrm>
            <a:off x="14454250" y="3184746"/>
            <a:ext cx="2805050" cy="4386019"/>
            <a:chOff x="14454250" y="3184746"/>
            <a:chExt cx="2805050" cy="4386019"/>
          </a:xfrm>
        </p:grpSpPr>
        <p:sp>
          <p:nvSpPr>
            <p:cNvPr id="14" name="Freeform 14"/>
            <p:cNvSpPr/>
            <p:nvPr/>
          </p:nvSpPr>
          <p:spPr>
            <a:xfrm rot="-10800000">
              <a:off x="14454250" y="3184746"/>
              <a:ext cx="1771035" cy="1771035"/>
            </a:xfrm>
            <a:custGeom>
              <a:avLst/>
              <a:gdLst/>
              <a:ahLst/>
              <a:cxnLst/>
              <a:rect l="l" t="t" r="r" b="b"/>
              <a:pathLst>
                <a:path w="1771035" h="1771035">
                  <a:moveTo>
                    <a:pt x="0" y="0"/>
                  </a:moveTo>
                  <a:lnTo>
                    <a:pt x="1771035" y="0"/>
                  </a:lnTo>
                  <a:lnTo>
                    <a:pt x="1771035" y="1771035"/>
                  </a:lnTo>
                  <a:lnTo>
                    <a:pt x="0" y="1771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564688" y="3889288"/>
              <a:ext cx="1550160" cy="3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19"/>
                </a:lnSpc>
              </a:pPr>
              <a:r>
                <a:rPr lang="en-US" sz="1933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Security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4454250" y="5384696"/>
              <a:ext cx="2805050" cy="2186069"/>
              <a:chOff x="0" y="-38100"/>
              <a:chExt cx="3740067" cy="2914759"/>
            </a:xfrm>
          </p:grpSpPr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3740067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19"/>
                  </a:lnSpc>
                </a:pP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Protecting user data and privacy</a:t>
                </a: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175845"/>
                <a:ext cx="3740067" cy="170081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513"/>
                  </a:lnSpc>
                </a:pP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Attenglish ensures the highest </a:t>
                </a:r>
                <a:r>
                  <a:rPr lang="en-US" sz="1933" b="1">
                    <a:solidFill>
                      <a:srgbClr val="FFFFFF"/>
                    </a:solidFill>
                    <a:latin typeface="Telegraf Bold"/>
                    <a:ea typeface="Telegraf Bold"/>
                    <a:cs typeface="Telegraf Bold"/>
                    <a:sym typeface="Telegraf Bold"/>
                  </a:rPr>
                  <a:t>security standards</a:t>
                </a:r>
                <a:r>
                  <a:rPr lang="en-US" sz="1933">
                    <a:solidFill>
                      <a:srgbClr val="FFFFFF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 for user data protection.</a:t>
                </a:r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1028700" y="776427"/>
            <a:ext cx="1623060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59"/>
              </a:lnSpc>
            </a:pPr>
            <a:r>
              <a:rPr lang="en-US" sz="5715" b="1" dirty="0">
                <a:solidFill>
                  <a:srgbClr val="41545B"/>
                </a:solidFill>
                <a:latin typeface="Kalam Bold"/>
                <a:ea typeface="Kalam Bold"/>
                <a:cs typeface="Kalam Bold"/>
                <a:sym typeface="Kalam Bold"/>
              </a:rPr>
              <a:t>Functional and Non-Functional Requirements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8046" y="9583814"/>
            <a:ext cx="137950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7"/>
              </a:lnSpc>
              <a:spcBef>
                <a:spcPct val="0"/>
              </a:spcBef>
            </a:pPr>
            <a:r>
              <a:rPr lang="en-US" sz="2322" dirty="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* The requirements were given by our stakeholder, Keren Yerushalmi, a middle-school English teacher.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05E2F80D-2D81-1EE7-EBEF-543F5F1E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17937239" y="0"/>
            <a:ext cx="350761" cy="10287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4" name="Freeform 4" descr="Chalk Cloud "/>
          <p:cNvSpPr/>
          <p:nvPr/>
        </p:nvSpPr>
        <p:spPr>
          <a:xfrm>
            <a:off x="7994977" y="188869"/>
            <a:ext cx="2298045" cy="839831"/>
          </a:xfrm>
          <a:custGeom>
            <a:avLst/>
            <a:gdLst/>
            <a:ahLst/>
            <a:cxnLst/>
            <a:rect l="l" t="t" r="r" b="b"/>
            <a:pathLst>
              <a:path w="2298045" h="839831">
                <a:moveTo>
                  <a:pt x="0" y="0"/>
                </a:moveTo>
                <a:lnTo>
                  <a:pt x="2298046" y="0"/>
                </a:lnTo>
                <a:lnTo>
                  <a:pt x="2298046" y="839831"/>
                </a:lnTo>
                <a:lnTo>
                  <a:pt x="0" y="839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rot="5400000">
            <a:off x="8968619" y="-8968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6" name="Freeform 6" descr="Chalk Line Border Illustration"/>
          <p:cNvSpPr/>
          <p:nvPr/>
        </p:nvSpPr>
        <p:spPr>
          <a:xfrm rot="343461">
            <a:off x="12787241" y="9425459"/>
            <a:ext cx="5191729" cy="604129"/>
          </a:xfrm>
          <a:custGeom>
            <a:avLst/>
            <a:gdLst/>
            <a:ahLst/>
            <a:cxnLst/>
            <a:rect l="l" t="t" r="r" b="b"/>
            <a:pathLst>
              <a:path w="5191729" h="604129">
                <a:moveTo>
                  <a:pt x="0" y="0"/>
                </a:moveTo>
                <a:lnTo>
                  <a:pt x="5191730" y="0"/>
                </a:lnTo>
                <a:lnTo>
                  <a:pt x="5191730" y="604129"/>
                </a:lnTo>
                <a:lnTo>
                  <a:pt x="0" y="60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5400000">
            <a:off x="8968619" y="967619"/>
            <a:ext cx="350761" cy="18288000"/>
          </a:xfrm>
          <a:prstGeom prst="rect">
            <a:avLst/>
          </a:prstGeom>
          <a:solidFill>
            <a:srgbClr val="BF977B"/>
          </a:solidFill>
        </p:spPr>
        <p:txBody>
          <a:bodyPr/>
          <a:lstStyle/>
          <a:p>
            <a:endParaRPr lang="he-IL"/>
          </a:p>
        </p:txBody>
      </p:sp>
      <p:sp>
        <p:nvSpPr>
          <p:cNvPr id="8" name="Freeform 8" descr="Flower"/>
          <p:cNvSpPr/>
          <p:nvPr/>
        </p:nvSpPr>
        <p:spPr>
          <a:xfrm>
            <a:off x="538047" y="846296"/>
            <a:ext cx="1208517" cy="1270907"/>
          </a:xfrm>
          <a:custGeom>
            <a:avLst/>
            <a:gdLst/>
            <a:ahLst/>
            <a:cxnLst/>
            <a:rect l="l" t="t" r="r" b="b"/>
            <a:pathLst>
              <a:path w="1208517" h="1270907">
                <a:moveTo>
                  <a:pt x="0" y="0"/>
                </a:moveTo>
                <a:lnTo>
                  <a:pt x="1208517" y="0"/>
                </a:lnTo>
                <a:lnTo>
                  <a:pt x="1208517" y="1270907"/>
                </a:lnTo>
                <a:lnTo>
                  <a:pt x="0" y="127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1142305" y="2296759"/>
            <a:ext cx="1611699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Attenglish app utilizes </a:t>
            </a:r>
            <a:r>
              <a: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cutting-edge technologies</a:t>
            </a:r>
            <a:r>
              <a:rPr lang="en-US" sz="3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to </a:t>
            </a:r>
          </a:p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ensure optimal performance: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4232" y="1068034"/>
            <a:ext cx="982737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Kalam Bold"/>
                <a:ea typeface="Kalam Bold"/>
                <a:cs typeface="Kalam Bold"/>
                <a:sym typeface="Kalam Bold"/>
              </a:rPr>
              <a:t>Our Technology Stack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D438BF-9429-1C3C-4DFC-F2B4C090339E}"/>
              </a:ext>
            </a:extLst>
          </p:cNvPr>
          <p:cNvGrpSpPr/>
          <p:nvPr/>
        </p:nvGrpSpPr>
        <p:grpSpPr>
          <a:xfrm>
            <a:off x="612856" y="3762040"/>
            <a:ext cx="2415345" cy="3692036"/>
            <a:chOff x="11677427" y="3705824"/>
            <a:chExt cx="2415345" cy="3692036"/>
          </a:xfrm>
        </p:grpSpPr>
        <p:sp>
          <p:nvSpPr>
            <p:cNvPr id="9" name="Freeform 9"/>
            <p:cNvSpPr/>
            <p:nvPr/>
          </p:nvSpPr>
          <p:spPr>
            <a:xfrm>
              <a:off x="11677427" y="4707328"/>
              <a:ext cx="2415345" cy="1855393"/>
            </a:xfrm>
            <a:custGeom>
              <a:avLst/>
              <a:gdLst/>
              <a:ahLst/>
              <a:cxnLst/>
              <a:rect l="l" t="t" r="r" b="b"/>
              <a:pathLst>
                <a:path w="3137124" h="2352843">
                  <a:moveTo>
                    <a:pt x="0" y="0"/>
                  </a:moveTo>
                  <a:lnTo>
                    <a:pt x="3137123" y="0"/>
                  </a:lnTo>
                  <a:lnTo>
                    <a:pt x="3137123" y="2352843"/>
                  </a:lnTo>
                  <a:lnTo>
                    <a:pt x="0" y="2352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83069" y="7016225"/>
              <a:ext cx="991046" cy="38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Flutter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826074" y="3705824"/>
              <a:ext cx="2215753" cy="743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Cross-Platform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Development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E7A928-7DAD-023E-951F-EC48DF7EA4AD}"/>
              </a:ext>
            </a:extLst>
          </p:cNvPr>
          <p:cNvGrpSpPr/>
          <p:nvPr/>
        </p:nvGrpSpPr>
        <p:grpSpPr>
          <a:xfrm>
            <a:off x="4492132" y="3854960"/>
            <a:ext cx="1798929" cy="3599116"/>
            <a:chOff x="8236259" y="3762040"/>
            <a:chExt cx="1798929" cy="3599116"/>
          </a:xfrm>
        </p:grpSpPr>
        <p:sp>
          <p:nvSpPr>
            <p:cNvPr id="12" name="Freeform 12"/>
            <p:cNvSpPr/>
            <p:nvPr/>
          </p:nvSpPr>
          <p:spPr>
            <a:xfrm>
              <a:off x="8236259" y="4499566"/>
              <a:ext cx="1798929" cy="1972668"/>
            </a:xfrm>
            <a:custGeom>
              <a:avLst/>
              <a:gdLst/>
              <a:ahLst/>
              <a:cxnLst/>
              <a:rect l="l" t="t" r="r" b="b"/>
              <a:pathLst>
                <a:path w="2582127" h="2582127">
                  <a:moveTo>
                    <a:pt x="0" y="0"/>
                  </a:moveTo>
                  <a:lnTo>
                    <a:pt x="2582127" y="0"/>
                  </a:lnTo>
                  <a:lnTo>
                    <a:pt x="2582127" y="2582128"/>
                  </a:lnTo>
                  <a:lnTo>
                    <a:pt x="0" y="258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591074" y="7007726"/>
              <a:ext cx="1231409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Firebase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05061" y="3762040"/>
              <a:ext cx="1403436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Database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812F38-7EA1-A3A8-B81B-EB843AB23777}"/>
              </a:ext>
            </a:extLst>
          </p:cNvPr>
          <p:cNvGrpSpPr/>
          <p:nvPr/>
        </p:nvGrpSpPr>
        <p:grpSpPr>
          <a:xfrm>
            <a:off x="7848600" y="3854960"/>
            <a:ext cx="2236428" cy="3580207"/>
            <a:chOff x="695033" y="3814766"/>
            <a:chExt cx="2236428" cy="3580207"/>
          </a:xfrm>
        </p:grpSpPr>
        <p:sp>
          <p:nvSpPr>
            <p:cNvPr id="10" name="Freeform 10"/>
            <p:cNvSpPr/>
            <p:nvPr/>
          </p:nvSpPr>
          <p:spPr>
            <a:xfrm>
              <a:off x="695033" y="4503166"/>
              <a:ext cx="2236428" cy="2314354"/>
            </a:xfrm>
            <a:custGeom>
              <a:avLst/>
              <a:gdLst/>
              <a:ahLst/>
              <a:cxnLst/>
              <a:rect l="l" t="t" r="r" b="b"/>
              <a:pathLst>
                <a:path w="2932062" h="2932062">
                  <a:moveTo>
                    <a:pt x="0" y="0"/>
                  </a:moveTo>
                  <a:lnTo>
                    <a:pt x="2932062" y="0"/>
                  </a:lnTo>
                  <a:lnTo>
                    <a:pt x="2932062" y="2932062"/>
                  </a:lnTo>
                  <a:lnTo>
                    <a:pt x="0" y="293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11339" y="3814766"/>
              <a:ext cx="1352537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Backend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94161" y="7041543"/>
              <a:ext cx="1083171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Node.js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3326DF-F14D-8740-C078-1CA3169EA031}"/>
              </a:ext>
            </a:extLst>
          </p:cNvPr>
          <p:cNvGrpSpPr/>
          <p:nvPr/>
        </p:nvGrpSpPr>
        <p:grpSpPr>
          <a:xfrm>
            <a:off x="11949764" y="3887239"/>
            <a:ext cx="1593410" cy="3566837"/>
            <a:chOff x="4367072" y="3814766"/>
            <a:chExt cx="1593410" cy="3566837"/>
          </a:xfrm>
        </p:grpSpPr>
        <p:sp>
          <p:nvSpPr>
            <p:cNvPr id="21" name="TextBox 21"/>
            <p:cNvSpPr txBox="1"/>
            <p:nvPr/>
          </p:nvSpPr>
          <p:spPr>
            <a:xfrm>
              <a:off x="4502711" y="7028173"/>
              <a:ext cx="1223855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React.js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367072" y="3814766"/>
              <a:ext cx="1396632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Frontend </a:t>
              </a:r>
            </a:p>
          </p:txBody>
        </p:sp>
        <p:pic>
          <p:nvPicPr>
            <p:cNvPr id="27" name="Picture 26" descr="A blue and black symbol&#10;&#10;AI-generated content may be incorrect.">
              <a:extLst>
                <a:ext uri="{FF2B5EF4-FFF2-40B4-BE49-F238E27FC236}">
                  <a16:creationId xmlns:a16="http://schemas.microsoft.com/office/drawing/2014/main" id="{956C09C6-EE45-5388-A7E5-D4E2048E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94" y="4715138"/>
              <a:ext cx="1565688" cy="156568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81CCFC-53D7-2351-3CDE-63836FEF3633}"/>
              </a:ext>
            </a:extLst>
          </p:cNvPr>
          <p:cNvGrpSpPr/>
          <p:nvPr/>
        </p:nvGrpSpPr>
        <p:grpSpPr>
          <a:xfrm>
            <a:off x="15034455" y="3569615"/>
            <a:ext cx="2415345" cy="3824170"/>
            <a:chOff x="15034455" y="3569615"/>
            <a:chExt cx="2415345" cy="3824170"/>
          </a:xfrm>
        </p:grpSpPr>
        <p:pic>
          <p:nvPicPr>
            <p:cNvPr id="29" name="Picture 2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845CF99-4F99-9315-D077-32C106BA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3781" y="5008267"/>
              <a:ext cx="1362998" cy="1381417"/>
            </a:xfrm>
            <a:prstGeom prst="rect">
              <a:avLst/>
            </a:prstGeom>
          </p:spPr>
        </p:pic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94CC601A-D837-F692-0319-68402B6896DA}"/>
                </a:ext>
              </a:extLst>
            </p:cNvPr>
            <p:cNvSpPr txBox="1"/>
            <p:nvPr/>
          </p:nvSpPr>
          <p:spPr>
            <a:xfrm>
              <a:off x="15701957" y="7040355"/>
              <a:ext cx="1179236" cy="353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OpenAI </a:t>
              </a:r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2CD73318-672A-5976-F533-77A004536A98}"/>
                </a:ext>
              </a:extLst>
            </p:cNvPr>
            <p:cNvSpPr txBox="1"/>
            <p:nvPr/>
          </p:nvSpPr>
          <p:spPr>
            <a:xfrm>
              <a:off x="15034455" y="3569615"/>
              <a:ext cx="2415345" cy="1097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Content &amp; Analytics Generation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0CA9783-259B-F1A0-7422-A546BC9A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 of 16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1357</Words>
  <Application>Microsoft Office PowerPoint</Application>
  <PresentationFormat>Custom</PresentationFormat>
  <Paragraphs>155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Telegraf Bold</vt:lpstr>
      <vt:lpstr>Kalam</vt:lpstr>
      <vt:lpstr>Calibri</vt:lpstr>
      <vt:lpstr>Telegraf</vt:lpstr>
      <vt:lpstr>Aptos</vt:lpstr>
      <vt:lpstr>Kalam Bold</vt:lpstr>
      <vt:lpstr>Lemon Tuesday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Attenglish: English Learning App for ADHD Pupils</dc:title>
  <dc:description>Presentation - Attenglish: English Learning App for ADHD Pupils</dc:description>
  <cp:lastModifiedBy>עומרי יוסף הייט</cp:lastModifiedBy>
  <cp:revision>3</cp:revision>
  <dcterms:created xsi:type="dcterms:W3CDTF">2006-08-16T00:00:00Z</dcterms:created>
  <dcterms:modified xsi:type="dcterms:W3CDTF">2025-07-14T04:12:44Z</dcterms:modified>
  <dc:identifier>DAGoiFeN7eE</dc:identifier>
</cp:coreProperties>
</file>